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</p:sldIdLst>
  <p:sldSz cx="9144000" cy="5143500" type="screen16x9"/>
  <p:notesSz cx="9144000" cy="51435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43"/>
  </p:normalViewPr>
  <p:slideViewPr>
    <p:cSldViewPr>
      <p:cViewPr varScale="1">
        <p:scale>
          <a:sx n="160" d="100"/>
          <a:sy n="160" d="100"/>
        </p:scale>
        <p:origin x="240" y="16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384048" y="141731"/>
            <a:ext cx="249935" cy="5943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7334842" y="174403"/>
            <a:ext cx="1613685" cy="39863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151631" y="1901444"/>
            <a:ext cx="2840736" cy="6965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0" i="0">
                <a:solidFill>
                  <a:srgbClr val="565656"/>
                </a:solidFill>
                <a:latin typeface="PMingLiU"/>
                <a:cs typeface="PMingLiU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987423" y="2998977"/>
            <a:ext cx="5169153" cy="6965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9/9/19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rgbClr val="171717"/>
                </a:solidFill>
                <a:latin typeface="Microsoft YaHei"/>
                <a:cs typeface="Microsoft YaHe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600" b="0" i="0">
                <a:solidFill>
                  <a:srgbClr val="171717"/>
                </a:solidFill>
                <a:latin typeface="Microsoft YaHei"/>
                <a:cs typeface="Microsoft YaHe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9/9/19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rgbClr val="171717"/>
                </a:solidFill>
                <a:latin typeface="Microsoft YaHei"/>
                <a:cs typeface="Microsoft YaHe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9/9/19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384048" y="141731"/>
            <a:ext cx="249935" cy="5943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7334842" y="174403"/>
            <a:ext cx="1613685" cy="39863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rgbClr val="171717"/>
                </a:solidFill>
                <a:latin typeface="Microsoft YaHei"/>
                <a:cs typeface="Microsoft YaHe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9/9/19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384048" y="141731"/>
            <a:ext cx="249935" cy="5943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7334842" y="174403"/>
            <a:ext cx="1613685" cy="39863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9/9/19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384048" y="141731"/>
            <a:ext cx="249935" cy="59435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07542" y="161925"/>
            <a:ext cx="1854200" cy="5740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0" i="0">
                <a:solidFill>
                  <a:srgbClr val="171717"/>
                </a:solidFill>
                <a:latin typeface="Microsoft YaHei"/>
                <a:cs typeface="Microsoft YaHe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07542" y="2146249"/>
            <a:ext cx="7264400" cy="20269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600" b="0" i="0">
                <a:solidFill>
                  <a:srgbClr val="171717"/>
                </a:solidFill>
                <a:latin typeface="Microsoft YaHei"/>
                <a:cs typeface="Microsoft YaHe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9/9/19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42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58.jp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6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64.jp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68.jpg"/><Relationship Id="rId4" Type="http://schemas.openxmlformats.org/officeDocument/2006/relationships/image" Target="../media/image67.jp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28.png"/><Relationship Id="rId4" Type="http://schemas.openxmlformats.org/officeDocument/2006/relationships/image" Target="../media/image24.jp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jpg"/><Relationship Id="rId4" Type="http://schemas.openxmlformats.org/officeDocument/2006/relationships/image" Target="../media/image72.jp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jpg"/><Relationship Id="rId3" Type="http://schemas.openxmlformats.org/officeDocument/2006/relationships/image" Target="../media/image78.jpg"/><Relationship Id="rId7" Type="http://schemas.openxmlformats.org/officeDocument/2006/relationships/image" Target="../media/image82.png"/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1.png"/><Relationship Id="rId5" Type="http://schemas.openxmlformats.org/officeDocument/2006/relationships/image" Target="../media/image80.jpg"/><Relationship Id="rId4" Type="http://schemas.openxmlformats.org/officeDocument/2006/relationships/image" Target="../media/image79.png"/><Relationship Id="rId9" Type="http://schemas.openxmlformats.org/officeDocument/2006/relationships/image" Target="../media/image16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85.jpg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g"/><Relationship Id="rId2" Type="http://schemas.openxmlformats.org/officeDocument/2006/relationships/image" Target="../media/image86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9.png"/><Relationship Id="rId4" Type="http://schemas.openxmlformats.org/officeDocument/2006/relationships/image" Target="../media/image88.jp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g"/><Relationship Id="rId2" Type="http://schemas.openxmlformats.org/officeDocument/2006/relationships/image" Target="../media/image90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2.jp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7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archive.ics.uci.edu/ml/datasets/Iris" TargetMode="Externa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jpg"/><Relationship Id="rId5" Type="http://schemas.openxmlformats.org/officeDocument/2006/relationships/image" Target="../media/image104.png"/><Relationship Id="rId4" Type="http://schemas.openxmlformats.org/officeDocument/2006/relationships/image" Target="../media/image103.jp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8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jpg"/><Relationship Id="rId2" Type="http://schemas.openxmlformats.org/officeDocument/2006/relationships/hyperlink" Target="https://archive.ics.uci.edu/ml/datasets/Housing" TargetMode="Externa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6.png"/><Relationship Id="rId4" Type="http://schemas.openxmlformats.org/officeDocument/2006/relationships/image" Target="../media/image112.jp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6.png"/><Relationship Id="rId4" Type="http://schemas.openxmlformats.org/officeDocument/2006/relationships/image" Target="../media/image15.jp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106594"/>
            <a:ext cx="9144000" cy="32085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102100" y="2225420"/>
            <a:ext cx="9398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FFFFFF"/>
                </a:solidFill>
                <a:latin typeface="Microsoft YaHei"/>
                <a:cs typeface="Microsoft YaHei"/>
              </a:rPr>
              <a:t>回归</a:t>
            </a:r>
            <a:endParaRPr sz="36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07542" y="161925"/>
            <a:ext cx="41402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话题：聊聊“假设”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07542" y="683238"/>
            <a:ext cx="7454900" cy="36061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>
              <a:lnSpc>
                <a:spcPct val="150100"/>
              </a:lnSpc>
              <a:spcBef>
                <a:spcPts val="100"/>
              </a:spcBef>
              <a:buClr>
                <a:srgbClr val="6FAC46"/>
              </a:buClr>
              <a:buFont typeface="Wingdings"/>
              <a:buChar char=""/>
              <a:tabLst>
                <a:tab pos="337820" algn="l"/>
              </a:tabLst>
            </a:pPr>
            <a:r>
              <a:rPr sz="2800" spc="-10" dirty="0">
                <a:solidFill>
                  <a:srgbClr val="171717"/>
                </a:solidFill>
                <a:latin typeface="Microsoft YaHei"/>
                <a:cs typeface="Microsoft YaHei"/>
              </a:rPr>
              <a:t>机器学习中的建模过程，往往充斥</a:t>
            </a:r>
            <a:r>
              <a:rPr sz="2800" dirty="0">
                <a:solidFill>
                  <a:srgbClr val="171717"/>
                </a:solidFill>
                <a:latin typeface="Microsoft YaHei"/>
                <a:cs typeface="Microsoft YaHei"/>
              </a:rPr>
              <a:t>着</a:t>
            </a:r>
            <a:r>
              <a:rPr sz="2800" spc="-10" dirty="0">
                <a:solidFill>
                  <a:srgbClr val="171717"/>
                </a:solidFill>
                <a:latin typeface="Microsoft YaHei"/>
                <a:cs typeface="Microsoft YaHei"/>
              </a:rPr>
              <a:t>假设</a:t>
            </a:r>
            <a:r>
              <a:rPr sz="2800" dirty="0">
                <a:solidFill>
                  <a:srgbClr val="171717"/>
                </a:solidFill>
                <a:latin typeface="Microsoft YaHei"/>
                <a:cs typeface="Microsoft YaHei"/>
              </a:rPr>
              <a:t>，</a:t>
            </a:r>
            <a:r>
              <a:rPr sz="2800" spc="-5" dirty="0">
                <a:solidFill>
                  <a:srgbClr val="171717"/>
                </a:solidFill>
                <a:latin typeface="Microsoft YaHei"/>
                <a:cs typeface="Microsoft YaHei"/>
              </a:rPr>
              <a:t>合 理的假设是合理模型的必要前提。</a:t>
            </a:r>
            <a:endParaRPr sz="2800">
              <a:latin typeface="Microsoft YaHei"/>
              <a:cs typeface="Microsoft YaHei"/>
            </a:endParaRPr>
          </a:p>
          <a:p>
            <a:pPr marL="337185" indent="-325120">
              <a:lnSpc>
                <a:spcPct val="100000"/>
              </a:lnSpc>
              <a:spcBef>
                <a:spcPts val="1680"/>
              </a:spcBef>
              <a:buClr>
                <a:srgbClr val="6FAC46"/>
              </a:buClr>
              <a:buFont typeface="Wingdings"/>
              <a:buChar char=""/>
              <a:tabLst>
                <a:tab pos="337820" algn="l"/>
              </a:tabLst>
            </a:pPr>
            <a:r>
              <a:rPr sz="2800" spc="-10" dirty="0">
                <a:solidFill>
                  <a:srgbClr val="171717"/>
                </a:solidFill>
                <a:latin typeface="Microsoft YaHei"/>
                <a:cs typeface="Microsoft YaHei"/>
              </a:rPr>
              <a:t>假设具有三个性质：</a:t>
            </a:r>
            <a:endParaRPr sz="2800">
              <a:latin typeface="Microsoft YaHei"/>
              <a:cs typeface="Microsoft YaHei"/>
            </a:endParaRPr>
          </a:p>
          <a:p>
            <a:pPr marL="697865" lvl="1" indent="-323215">
              <a:lnSpc>
                <a:spcPct val="100000"/>
              </a:lnSpc>
              <a:spcBef>
                <a:spcPts val="1545"/>
              </a:spcBef>
              <a:buClr>
                <a:srgbClr val="6FAC46"/>
              </a:buClr>
              <a:buFont typeface="Wingdings"/>
              <a:buChar char=""/>
              <a:tabLst>
                <a:tab pos="698500" algn="l"/>
              </a:tabLst>
            </a:pPr>
            <a:r>
              <a:rPr sz="2400" dirty="0">
                <a:solidFill>
                  <a:srgbClr val="171717"/>
                </a:solidFill>
                <a:latin typeface="Microsoft YaHei"/>
                <a:cs typeface="Microsoft YaHei"/>
              </a:rPr>
              <a:t>内涵性</a:t>
            </a:r>
            <a:endParaRPr sz="2400">
              <a:latin typeface="Microsoft YaHei"/>
              <a:cs typeface="Microsoft YaHei"/>
            </a:endParaRPr>
          </a:p>
          <a:p>
            <a:pPr marL="697865" lvl="1" indent="-323215">
              <a:lnSpc>
                <a:spcPct val="100000"/>
              </a:lnSpc>
              <a:spcBef>
                <a:spcPts val="1440"/>
              </a:spcBef>
              <a:buClr>
                <a:srgbClr val="6FAC46"/>
              </a:buClr>
              <a:buFont typeface="Wingdings"/>
              <a:buChar char=""/>
              <a:tabLst>
                <a:tab pos="698500" algn="l"/>
              </a:tabLst>
            </a:pPr>
            <a:r>
              <a:rPr sz="2400" dirty="0">
                <a:solidFill>
                  <a:srgbClr val="171717"/>
                </a:solidFill>
                <a:latin typeface="Microsoft YaHei"/>
                <a:cs typeface="Microsoft YaHei"/>
              </a:rPr>
              <a:t>简化性</a:t>
            </a:r>
            <a:endParaRPr sz="2400">
              <a:latin typeface="Microsoft YaHei"/>
              <a:cs typeface="Microsoft YaHei"/>
            </a:endParaRPr>
          </a:p>
          <a:p>
            <a:pPr marL="697865" lvl="1" indent="-323215">
              <a:lnSpc>
                <a:spcPct val="100000"/>
              </a:lnSpc>
              <a:spcBef>
                <a:spcPts val="1440"/>
              </a:spcBef>
              <a:buClr>
                <a:srgbClr val="6FAC46"/>
              </a:buClr>
              <a:buFont typeface="Wingdings"/>
              <a:buChar char=""/>
              <a:tabLst>
                <a:tab pos="698500" algn="l"/>
              </a:tabLst>
            </a:pPr>
            <a:r>
              <a:rPr sz="2400" dirty="0">
                <a:solidFill>
                  <a:srgbClr val="171717"/>
                </a:solidFill>
                <a:latin typeface="Microsoft YaHei"/>
                <a:cs typeface="Microsoft YaHei"/>
              </a:rPr>
              <a:t>发散性</a:t>
            </a:r>
            <a:endParaRPr sz="24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07542" y="161925"/>
            <a:ext cx="27686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假设的内涵性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07542" y="669174"/>
            <a:ext cx="8034020" cy="3437890"/>
          </a:xfrm>
          <a:prstGeom prst="rect">
            <a:avLst/>
          </a:prstGeom>
        </p:spPr>
        <p:txBody>
          <a:bodyPr vert="horz" wrap="square" lIns="0" tIns="240665" rIns="0" bIns="0" rtlCol="0">
            <a:spAutoFit/>
          </a:bodyPr>
          <a:lstStyle/>
          <a:p>
            <a:pPr marL="337185" indent="-325120">
              <a:lnSpc>
                <a:spcPct val="100000"/>
              </a:lnSpc>
              <a:spcBef>
                <a:spcPts val="1895"/>
              </a:spcBef>
              <a:buClr>
                <a:srgbClr val="6FAC46"/>
              </a:buClr>
              <a:buFont typeface="Wingdings"/>
              <a:buChar char=""/>
              <a:tabLst>
                <a:tab pos="337820" algn="l"/>
              </a:tabLst>
            </a:pPr>
            <a:r>
              <a:rPr sz="2800" spc="-10" dirty="0">
                <a:solidFill>
                  <a:srgbClr val="171717"/>
                </a:solidFill>
                <a:latin typeface="Microsoft YaHei"/>
                <a:cs typeface="Microsoft YaHei"/>
              </a:rPr>
              <a:t>所谓假设，就是根</a:t>
            </a:r>
            <a:r>
              <a:rPr sz="2800" spc="-5" dirty="0">
                <a:solidFill>
                  <a:srgbClr val="171717"/>
                </a:solidFill>
                <a:latin typeface="Microsoft YaHei"/>
                <a:cs typeface="Microsoft YaHei"/>
              </a:rPr>
              <a:t>据</a:t>
            </a:r>
            <a:r>
              <a:rPr sz="2800" spc="-10" dirty="0">
                <a:solidFill>
                  <a:srgbClr val="FF3300"/>
                </a:solidFill>
                <a:latin typeface="Microsoft YaHei"/>
                <a:cs typeface="Microsoft YaHei"/>
              </a:rPr>
              <a:t>常理</a:t>
            </a:r>
            <a:r>
              <a:rPr sz="2800" spc="-5" dirty="0">
                <a:solidFill>
                  <a:srgbClr val="0000FF"/>
                </a:solidFill>
                <a:latin typeface="Microsoft YaHei"/>
                <a:cs typeface="Microsoft YaHei"/>
              </a:rPr>
              <a:t>应</a:t>
            </a:r>
            <a:r>
              <a:rPr sz="2800" spc="-10" dirty="0">
                <a:solidFill>
                  <a:srgbClr val="0000FF"/>
                </a:solidFill>
                <a:latin typeface="Microsoft YaHei"/>
                <a:cs typeface="Microsoft YaHei"/>
              </a:rPr>
              <a:t>该</a:t>
            </a:r>
            <a:r>
              <a:rPr sz="2800" spc="-5" dirty="0">
                <a:solidFill>
                  <a:srgbClr val="171717"/>
                </a:solidFill>
                <a:latin typeface="Microsoft YaHei"/>
                <a:cs typeface="Microsoft YaHei"/>
              </a:rPr>
              <a:t>是正确的。</a:t>
            </a:r>
            <a:endParaRPr sz="2800">
              <a:latin typeface="Microsoft YaHei"/>
              <a:cs typeface="Microsoft YaHei"/>
            </a:endParaRPr>
          </a:p>
          <a:p>
            <a:pPr marL="697865" marR="309880" lvl="1" indent="-323215">
              <a:lnSpc>
                <a:spcPct val="150000"/>
              </a:lnSpc>
              <a:spcBef>
                <a:spcPts val="105"/>
              </a:spcBef>
              <a:buClr>
                <a:srgbClr val="6FAC46"/>
              </a:buClr>
              <a:buFont typeface="Wingdings"/>
              <a:buChar char=""/>
              <a:tabLst>
                <a:tab pos="698500" algn="l"/>
              </a:tabLst>
            </a:pPr>
            <a:r>
              <a:rPr sz="2400" dirty="0">
                <a:solidFill>
                  <a:srgbClr val="171717"/>
                </a:solidFill>
                <a:latin typeface="Microsoft YaHei"/>
                <a:cs typeface="Microsoft YaHei"/>
              </a:rPr>
              <a:t>如假定一个人的身高位于区</a:t>
            </a:r>
            <a:r>
              <a:rPr sz="2400" spc="-25" dirty="0">
                <a:solidFill>
                  <a:srgbClr val="171717"/>
                </a:solidFill>
                <a:latin typeface="Microsoft YaHei"/>
                <a:cs typeface="Microsoft YaHei"/>
              </a:rPr>
              <a:t>间</a:t>
            </a:r>
            <a:r>
              <a:rPr sz="2400" spc="-5" dirty="0">
                <a:solidFill>
                  <a:srgbClr val="171717"/>
                </a:solidFill>
                <a:latin typeface="Microsoft YaHei"/>
                <a:cs typeface="Microsoft YaHei"/>
              </a:rPr>
              <a:t>[150cm,220cm]，</a:t>
            </a:r>
            <a:r>
              <a:rPr sz="2400" dirty="0">
                <a:solidFill>
                  <a:srgbClr val="171717"/>
                </a:solidFill>
                <a:latin typeface="Microsoft YaHei"/>
                <a:cs typeface="Microsoft YaHei"/>
              </a:rPr>
              <a:t>这 能够使得大多数情况都是对的，但很显然有些篮球运</a:t>
            </a:r>
            <a:endParaRPr sz="2400">
              <a:latin typeface="Microsoft YaHei"/>
              <a:cs typeface="Microsoft YaHei"/>
            </a:endParaRPr>
          </a:p>
          <a:p>
            <a:pPr marL="697865" marR="5080">
              <a:lnSpc>
                <a:spcPct val="150000"/>
              </a:lnSpc>
            </a:pPr>
            <a:r>
              <a:rPr sz="2400" dirty="0">
                <a:solidFill>
                  <a:srgbClr val="171717"/>
                </a:solidFill>
                <a:latin typeface="Microsoft YaHei"/>
                <a:cs typeface="Microsoft YaHei"/>
              </a:rPr>
              <a:t>动员已经不属于这个区间。所以，假设的第一个性质： 假设往往是正确的但不一定总是正确。</a:t>
            </a:r>
            <a:endParaRPr sz="2400">
              <a:latin typeface="Microsoft YaHei"/>
              <a:cs typeface="Microsoft YaHei"/>
            </a:endParaRPr>
          </a:p>
          <a:p>
            <a:pPr marL="697865" lvl="1" indent="-323215">
              <a:lnSpc>
                <a:spcPct val="100000"/>
              </a:lnSpc>
              <a:spcBef>
                <a:spcPts val="1445"/>
              </a:spcBef>
              <a:buClr>
                <a:srgbClr val="6FAC46"/>
              </a:buClr>
              <a:buFont typeface="Wingdings"/>
              <a:buChar char=""/>
              <a:tabLst>
                <a:tab pos="698500" algn="l"/>
              </a:tabLst>
            </a:pPr>
            <a:r>
              <a:rPr sz="2400" dirty="0">
                <a:solidFill>
                  <a:srgbClr val="171717"/>
                </a:solidFill>
                <a:latin typeface="Microsoft YaHei"/>
                <a:cs typeface="Microsoft YaHei"/>
              </a:rPr>
              <a:t>我们可以称之为“假设的内涵性”。</a:t>
            </a:r>
            <a:endParaRPr sz="24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07542" y="161925"/>
            <a:ext cx="27686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假设的简化性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07542" y="693052"/>
            <a:ext cx="7656195" cy="3122930"/>
          </a:xfrm>
          <a:prstGeom prst="rect">
            <a:avLst/>
          </a:prstGeom>
        </p:spPr>
        <p:txBody>
          <a:bodyPr vert="horz" wrap="square" lIns="0" tIns="171450" rIns="0" bIns="0" rtlCol="0">
            <a:spAutoFit/>
          </a:bodyPr>
          <a:lstStyle/>
          <a:p>
            <a:pPr marL="337185" indent="-325120" algn="just">
              <a:lnSpc>
                <a:spcPct val="100000"/>
              </a:lnSpc>
              <a:spcBef>
                <a:spcPts val="1350"/>
              </a:spcBef>
              <a:buClr>
                <a:srgbClr val="6FAC46"/>
              </a:buClr>
              <a:buFont typeface="Wingdings"/>
              <a:buChar char=""/>
              <a:tabLst>
                <a:tab pos="337820" algn="l"/>
              </a:tabLst>
            </a:pPr>
            <a:r>
              <a:rPr sz="2400" dirty="0">
                <a:solidFill>
                  <a:srgbClr val="171717"/>
                </a:solidFill>
                <a:latin typeface="Microsoft YaHei"/>
                <a:cs typeface="Microsoft YaHei"/>
              </a:rPr>
              <a:t>假设只是</a:t>
            </a:r>
            <a:r>
              <a:rPr sz="2400" dirty="0">
                <a:solidFill>
                  <a:srgbClr val="FF3300"/>
                </a:solidFill>
                <a:latin typeface="Microsoft YaHei"/>
                <a:cs typeface="Microsoft YaHei"/>
              </a:rPr>
              <a:t>接近</a:t>
            </a:r>
            <a:r>
              <a:rPr sz="2400" dirty="0">
                <a:solidFill>
                  <a:srgbClr val="0000FF"/>
                </a:solidFill>
                <a:latin typeface="Microsoft YaHei"/>
                <a:cs typeface="Microsoft YaHei"/>
              </a:rPr>
              <a:t>真实</a:t>
            </a:r>
            <a:r>
              <a:rPr sz="2400" dirty="0">
                <a:solidFill>
                  <a:srgbClr val="171717"/>
                </a:solidFill>
                <a:latin typeface="Microsoft YaHei"/>
                <a:cs typeface="Microsoft YaHei"/>
              </a:rPr>
              <a:t>，往往需要做若干简化。</a:t>
            </a:r>
            <a:endParaRPr sz="2400">
              <a:latin typeface="Microsoft YaHei"/>
              <a:cs typeface="Microsoft YaHei"/>
            </a:endParaRPr>
          </a:p>
          <a:p>
            <a:pPr marL="697865" marR="5080" lvl="1" indent="-323215" algn="just">
              <a:lnSpc>
                <a:spcPct val="140000"/>
              </a:lnSpc>
              <a:spcBef>
                <a:spcPts val="95"/>
              </a:spcBef>
              <a:buClr>
                <a:srgbClr val="6FAC46"/>
              </a:buClr>
              <a:buFont typeface="Wingdings"/>
              <a:buChar char=""/>
              <a:tabLst>
                <a:tab pos="698500" algn="l"/>
              </a:tabLst>
            </a:pPr>
            <a:r>
              <a:rPr sz="2000" dirty="0">
                <a:solidFill>
                  <a:srgbClr val="171717"/>
                </a:solidFill>
                <a:latin typeface="Microsoft YaHei"/>
                <a:cs typeface="Microsoft YaHei"/>
              </a:rPr>
              <a:t>如，在自然语言处理中</a:t>
            </a:r>
            <a:r>
              <a:rPr sz="2000" spc="-15" dirty="0">
                <a:solidFill>
                  <a:srgbClr val="171717"/>
                </a:solidFill>
                <a:latin typeface="Microsoft YaHei"/>
                <a:cs typeface="Microsoft YaHei"/>
              </a:rPr>
              <a:t>，</a:t>
            </a:r>
            <a:r>
              <a:rPr sz="2000" dirty="0">
                <a:solidFill>
                  <a:srgbClr val="171717"/>
                </a:solidFill>
                <a:latin typeface="Microsoft YaHei"/>
                <a:cs typeface="Microsoft YaHei"/>
              </a:rPr>
              <a:t>往往</a:t>
            </a:r>
            <a:r>
              <a:rPr sz="2000" spc="-15" dirty="0">
                <a:solidFill>
                  <a:srgbClr val="171717"/>
                </a:solidFill>
                <a:latin typeface="Microsoft YaHei"/>
                <a:cs typeface="Microsoft YaHei"/>
              </a:rPr>
              <a:t>使</a:t>
            </a:r>
            <a:r>
              <a:rPr sz="2000" dirty="0">
                <a:solidFill>
                  <a:srgbClr val="171717"/>
                </a:solidFill>
                <a:latin typeface="Microsoft YaHei"/>
                <a:cs typeface="Microsoft YaHei"/>
              </a:rPr>
              <a:t>用词</a:t>
            </a:r>
            <a:r>
              <a:rPr sz="2000" spc="-15" dirty="0">
                <a:solidFill>
                  <a:srgbClr val="171717"/>
                </a:solidFill>
                <a:latin typeface="Microsoft YaHei"/>
                <a:cs typeface="Microsoft YaHei"/>
              </a:rPr>
              <a:t>袋</a:t>
            </a:r>
            <a:r>
              <a:rPr sz="2000" dirty="0">
                <a:solidFill>
                  <a:srgbClr val="171717"/>
                </a:solidFill>
                <a:latin typeface="Microsoft YaHei"/>
                <a:cs typeface="Microsoft YaHei"/>
              </a:rPr>
              <a:t>模</a:t>
            </a:r>
            <a:r>
              <a:rPr sz="2000" spc="5" dirty="0">
                <a:solidFill>
                  <a:srgbClr val="171717"/>
                </a:solidFill>
                <a:latin typeface="Microsoft YaHei"/>
                <a:cs typeface="Microsoft YaHei"/>
              </a:rPr>
              <a:t>型</a:t>
            </a:r>
            <a:r>
              <a:rPr sz="2000" spc="-5" dirty="0">
                <a:solidFill>
                  <a:srgbClr val="171717"/>
                </a:solidFill>
                <a:latin typeface="Microsoft YaHei"/>
                <a:cs typeface="Microsoft YaHei"/>
              </a:rPr>
              <a:t>(Bag</a:t>
            </a:r>
            <a:r>
              <a:rPr sz="2000" spc="-55" dirty="0">
                <a:solidFill>
                  <a:srgbClr val="171717"/>
                </a:solidFill>
                <a:latin typeface="Microsoft YaHei"/>
                <a:cs typeface="Microsoft YaHei"/>
              </a:rPr>
              <a:t> </a:t>
            </a:r>
            <a:r>
              <a:rPr sz="2000" dirty="0">
                <a:solidFill>
                  <a:srgbClr val="171717"/>
                </a:solidFill>
                <a:latin typeface="Microsoft YaHei"/>
                <a:cs typeface="Microsoft YaHei"/>
              </a:rPr>
              <a:t>Of</a:t>
            </a:r>
            <a:r>
              <a:rPr sz="2000" spc="-20" dirty="0">
                <a:solidFill>
                  <a:srgbClr val="171717"/>
                </a:solidFill>
                <a:latin typeface="Microsoft YaHei"/>
                <a:cs typeface="Microsoft YaHei"/>
              </a:rPr>
              <a:t> </a:t>
            </a:r>
            <a:r>
              <a:rPr sz="2000" spc="-10" dirty="0">
                <a:solidFill>
                  <a:srgbClr val="171717"/>
                </a:solidFill>
                <a:latin typeface="Microsoft YaHei"/>
                <a:cs typeface="Microsoft YaHei"/>
              </a:rPr>
              <a:t>Words)，  </a:t>
            </a:r>
            <a:r>
              <a:rPr sz="2000" dirty="0">
                <a:solidFill>
                  <a:srgbClr val="171717"/>
                </a:solidFill>
                <a:latin typeface="Microsoft YaHei"/>
                <a:cs typeface="Microsoft YaHei"/>
              </a:rPr>
              <a:t>认为一篇文档的词是独</a:t>
            </a:r>
            <a:r>
              <a:rPr sz="2000" spc="-15" dirty="0">
                <a:solidFill>
                  <a:srgbClr val="171717"/>
                </a:solidFill>
                <a:latin typeface="Microsoft YaHei"/>
                <a:cs typeface="Microsoft YaHei"/>
              </a:rPr>
              <a:t>立</a:t>
            </a:r>
            <a:r>
              <a:rPr sz="2000" spc="5" dirty="0">
                <a:solidFill>
                  <a:srgbClr val="171717"/>
                </a:solidFill>
                <a:latin typeface="Microsoft YaHei"/>
                <a:cs typeface="Microsoft YaHei"/>
              </a:rPr>
              <a:t>的</a:t>
            </a:r>
            <a:r>
              <a:rPr sz="2000" spc="-5" dirty="0">
                <a:solidFill>
                  <a:srgbClr val="171717"/>
                </a:solidFill>
                <a:latin typeface="Microsoft YaHei"/>
                <a:cs typeface="Microsoft YaHei"/>
              </a:rPr>
              <a:t>——</a:t>
            </a:r>
            <a:r>
              <a:rPr sz="2000" dirty="0">
                <a:solidFill>
                  <a:srgbClr val="171717"/>
                </a:solidFill>
                <a:latin typeface="Microsoft YaHei"/>
                <a:cs typeface="Microsoft YaHei"/>
              </a:rPr>
              <a:t>这样</a:t>
            </a:r>
            <a:r>
              <a:rPr sz="2000" spc="-15" dirty="0">
                <a:solidFill>
                  <a:srgbClr val="171717"/>
                </a:solidFill>
                <a:latin typeface="Microsoft YaHei"/>
                <a:cs typeface="Microsoft YaHei"/>
              </a:rPr>
              <a:t>的</a:t>
            </a:r>
            <a:r>
              <a:rPr sz="2000" dirty="0">
                <a:solidFill>
                  <a:srgbClr val="171717"/>
                </a:solidFill>
                <a:latin typeface="Microsoft YaHei"/>
                <a:cs typeface="Microsoft YaHei"/>
              </a:rPr>
              <a:t>好处</a:t>
            </a:r>
            <a:r>
              <a:rPr sz="2000" spc="-15" dirty="0">
                <a:solidFill>
                  <a:srgbClr val="171717"/>
                </a:solidFill>
                <a:latin typeface="Microsoft YaHei"/>
                <a:cs typeface="Microsoft YaHei"/>
              </a:rPr>
              <a:t>是</a:t>
            </a:r>
            <a:r>
              <a:rPr sz="2000" dirty="0">
                <a:solidFill>
                  <a:srgbClr val="171717"/>
                </a:solidFill>
                <a:latin typeface="Microsoft YaHei"/>
                <a:cs typeface="Microsoft YaHei"/>
              </a:rPr>
              <a:t>计算</a:t>
            </a:r>
            <a:r>
              <a:rPr sz="2000" spc="-15" dirty="0">
                <a:solidFill>
                  <a:srgbClr val="171717"/>
                </a:solidFill>
                <a:latin typeface="Microsoft YaHei"/>
                <a:cs typeface="Microsoft YaHei"/>
              </a:rPr>
              <a:t>该</a:t>
            </a:r>
            <a:r>
              <a:rPr sz="2000" dirty="0">
                <a:solidFill>
                  <a:srgbClr val="171717"/>
                </a:solidFill>
                <a:latin typeface="Microsoft YaHei"/>
                <a:cs typeface="Microsoft YaHei"/>
              </a:rPr>
              <a:t>文档</a:t>
            </a:r>
            <a:r>
              <a:rPr sz="2000" spc="-15" dirty="0">
                <a:solidFill>
                  <a:srgbClr val="171717"/>
                </a:solidFill>
                <a:latin typeface="Microsoft YaHei"/>
                <a:cs typeface="Microsoft YaHei"/>
              </a:rPr>
              <a:t>的</a:t>
            </a:r>
            <a:r>
              <a:rPr sz="2000" dirty="0">
                <a:solidFill>
                  <a:srgbClr val="171717"/>
                </a:solidFill>
                <a:latin typeface="Microsoft YaHei"/>
                <a:cs typeface="Microsoft YaHei"/>
              </a:rPr>
              <a:t>似 然概率非常简洁，只需</a:t>
            </a:r>
            <a:r>
              <a:rPr sz="2000" spc="-15" dirty="0">
                <a:solidFill>
                  <a:srgbClr val="171717"/>
                </a:solidFill>
                <a:latin typeface="Microsoft YaHei"/>
                <a:cs typeface="Microsoft YaHei"/>
              </a:rPr>
              <a:t>要</a:t>
            </a:r>
            <a:r>
              <a:rPr sz="2000" dirty="0">
                <a:solidFill>
                  <a:srgbClr val="171717"/>
                </a:solidFill>
                <a:latin typeface="Microsoft YaHei"/>
                <a:cs typeface="Microsoft YaHei"/>
              </a:rPr>
              <a:t>每个</a:t>
            </a:r>
            <a:r>
              <a:rPr sz="2000" spc="-15" dirty="0">
                <a:solidFill>
                  <a:srgbClr val="171717"/>
                </a:solidFill>
                <a:latin typeface="Microsoft YaHei"/>
                <a:cs typeface="Microsoft YaHei"/>
              </a:rPr>
              <a:t>词</a:t>
            </a:r>
            <a:r>
              <a:rPr sz="2000" dirty="0">
                <a:solidFill>
                  <a:srgbClr val="171717"/>
                </a:solidFill>
                <a:latin typeface="Microsoft YaHei"/>
                <a:cs typeface="Microsoft YaHei"/>
              </a:rPr>
              <a:t>出现</a:t>
            </a:r>
            <a:r>
              <a:rPr sz="2000" spc="-15" dirty="0">
                <a:solidFill>
                  <a:srgbClr val="171717"/>
                </a:solidFill>
                <a:latin typeface="Microsoft YaHei"/>
                <a:cs typeface="Microsoft YaHei"/>
              </a:rPr>
              <a:t>概</a:t>
            </a:r>
            <a:r>
              <a:rPr sz="2000" dirty="0">
                <a:solidFill>
                  <a:srgbClr val="171717"/>
                </a:solidFill>
                <a:latin typeface="Microsoft YaHei"/>
                <a:cs typeface="Microsoft YaHei"/>
              </a:rPr>
              <a:t>率乘</a:t>
            </a:r>
            <a:r>
              <a:rPr sz="2000" spc="-15" dirty="0">
                <a:solidFill>
                  <a:srgbClr val="171717"/>
                </a:solidFill>
                <a:latin typeface="Microsoft YaHei"/>
                <a:cs typeface="Microsoft YaHei"/>
              </a:rPr>
              <a:t>积</a:t>
            </a:r>
            <a:r>
              <a:rPr sz="2000" dirty="0">
                <a:solidFill>
                  <a:srgbClr val="171717"/>
                </a:solidFill>
                <a:latin typeface="Microsoft YaHei"/>
                <a:cs typeface="Microsoft YaHei"/>
              </a:rPr>
              <a:t>即可。</a:t>
            </a:r>
            <a:endParaRPr sz="2000">
              <a:latin typeface="Microsoft YaHei"/>
              <a:cs typeface="Microsoft YaHei"/>
            </a:endParaRPr>
          </a:p>
          <a:p>
            <a:pPr marL="697865" marR="86995" lvl="1" indent="-323215" algn="just">
              <a:lnSpc>
                <a:spcPct val="140000"/>
              </a:lnSpc>
              <a:buClr>
                <a:srgbClr val="6FAC46"/>
              </a:buClr>
              <a:buFont typeface="Wingdings"/>
              <a:buChar char=""/>
              <a:tabLst>
                <a:tab pos="698500" algn="l"/>
              </a:tabLst>
            </a:pPr>
            <a:r>
              <a:rPr sz="2000" dirty="0">
                <a:solidFill>
                  <a:srgbClr val="171717"/>
                </a:solidFill>
                <a:latin typeface="Microsoft YaHei"/>
                <a:cs typeface="Microsoft YaHei"/>
              </a:rPr>
              <a:t>但我们知道这个假设是</a:t>
            </a:r>
            <a:r>
              <a:rPr sz="2000" spc="-15" dirty="0">
                <a:solidFill>
                  <a:srgbClr val="171717"/>
                </a:solidFill>
                <a:latin typeface="Microsoft YaHei"/>
                <a:cs typeface="Microsoft YaHei"/>
              </a:rPr>
              <a:t>错</a:t>
            </a:r>
            <a:r>
              <a:rPr sz="2000" dirty="0">
                <a:solidFill>
                  <a:srgbClr val="171717"/>
                </a:solidFill>
                <a:latin typeface="Microsoft YaHei"/>
                <a:cs typeface="Microsoft YaHei"/>
              </a:rPr>
              <a:t>的：</a:t>
            </a:r>
            <a:r>
              <a:rPr sz="2000" spc="-15" dirty="0">
                <a:solidFill>
                  <a:srgbClr val="171717"/>
                </a:solidFill>
                <a:latin typeface="Microsoft YaHei"/>
                <a:cs typeface="Microsoft YaHei"/>
              </a:rPr>
              <a:t>一</a:t>
            </a:r>
            <a:r>
              <a:rPr sz="2000" dirty="0">
                <a:solidFill>
                  <a:srgbClr val="171717"/>
                </a:solidFill>
                <a:latin typeface="Microsoft YaHei"/>
                <a:cs typeface="Microsoft YaHei"/>
              </a:rPr>
              <a:t>个文</a:t>
            </a:r>
            <a:r>
              <a:rPr sz="2000" spc="-15" dirty="0">
                <a:solidFill>
                  <a:srgbClr val="171717"/>
                </a:solidFill>
                <a:latin typeface="Microsoft YaHei"/>
                <a:cs typeface="Microsoft YaHei"/>
              </a:rPr>
              <a:t>档</a:t>
            </a:r>
            <a:r>
              <a:rPr sz="2000" dirty="0">
                <a:solidFill>
                  <a:srgbClr val="171717"/>
                </a:solidFill>
                <a:latin typeface="Microsoft YaHei"/>
                <a:cs typeface="Microsoft YaHei"/>
              </a:rPr>
              <a:t>前一</a:t>
            </a:r>
            <a:r>
              <a:rPr sz="2000" spc="-15" dirty="0">
                <a:solidFill>
                  <a:srgbClr val="171717"/>
                </a:solidFill>
                <a:latin typeface="Microsoft YaHei"/>
                <a:cs typeface="Microsoft YaHei"/>
              </a:rPr>
              <a:t>个</a:t>
            </a:r>
            <a:r>
              <a:rPr sz="2000" dirty="0">
                <a:solidFill>
                  <a:srgbClr val="171717"/>
                </a:solidFill>
                <a:latin typeface="Microsoft YaHei"/>
                <a:cs typeface="Microsoft YaHei"/>
              </a:rPr>
              <a:t>词是</a:t>
            </a:r>
            <a:r>
              <a:rPr sz="2000" spc="-15" dirty="0">
                <a:solidFill>
                  <a:srgbClr val="171717"/>
                </a:solidFill>
                <a:latin typeface="Microsoft YaHei"/>
                <a:cs typeface="Microsoft YaHei"/>
              </a:rPr>
              <a:t>“</a:t>
            </a:r>
            <a:r>
              <a:rPr sz="2000" dirty="0">
                <a:solidFill>
                  <a:srgbClr val="171717"/>
                </a:solidFill>
                <a:latin typeface="Microsoft YaHei"/>
                <a:cs typeface="Microsoft YaHei"/>
              </a:rPr>
              <a:t>正态</a:t>
            </a:r>
            <a:r>
              <a:rPr sz="2000" spc="-5" dirty="0">
                <a:solidFill>
                  <a:srgbClr val="171717"/>
                </a:solidFill>
                <a:latin typeface="Microsoft YaHei"/>
                <a:cs typeface="Microsoft YaHei"/>
              </a:rPr>
              <a:t>”，  </a:t>
            </a:r>
            <a:r>
              <a:rPr sz="2000" dirty="0">
                <a:solidFill>
                  <a:srgbClr val="171717"/>
                </a:solidFill>
                <a:latin typeface="Microsoft YaHei"/>
                <a:cs typeface="Microsoft YaHei"/>
              </a:rPr>
              <a:t>则下一个词极有可能是</a:t>
            </a:r>
            <a:r>
              <a:rPr sz="2000" spc="-15" dirty="0">
                <a:solidFill>
                  <a:srgbClr val="171717"/>
                </a:solidFill>
                <a:latin typeface="Microsoft YaHei"/>
                <a:cs typeface="Microsoft YaHei"/>
              </a:rPr>
              <a:t>“</a:t>
            </a:r>
            <a:r>
              <a:rPr sz="2000" dirty="0">
                <a:solidFill>
                  <a:srgbClr val="171717"/>
                </a:solidFill>
                <a:latin typeface="Microsoft YaHei"/>
                <a:cs typeface="Microsoft YaHei"/>
              </a:rPr>
              <a:t>分布</a:t>
            </a:r>
            <a:r>
              <a:rPr sz="2000" spc="-5" dirty="0">
                <a:solidFill>
                  <a:srgbClr val="171717"/>
                </a:solidFill>
                <a:latin typeface="Microsoft YaHei"/>
                <a:cs typeface="Microsoft YaHei"/>
              </a:rPr>
              <a:t>”，</a:t>
            </a:r>
            <a:r>
              <a:rPr sz="2000" dirty="0">
                <a:solidFill>
                  <a:srgbClr val="171717"/>
                </a:solidFill>
                <a:latin typeface="Microsoft YaHei"/>
                <a:cs typeface="Microsoft YaHei"/>
              </a:rPr>
              <a:t>文</a:t>
            </a:r>
            <a:r>
              <a:rPr sz="2000" spc="-15" dirty="0">
                <a:solidFill>
                  <a:srgbClr val="171717"/>
                </a:solidFill>
                <a:latin typeface="Microsoft YaHei"/>
                <a:cs typeface="Microsoft YaHei"/>
              </a:rPr>
              <a:t>档</a:t>
            </a:r>
            <a:r>
              <a:rPr sz="2000" dirty="0">
                <a:solidFill>
                  <a:srgbClr val="171717"/>
                </a:solidFill>
                <a:latin typeface="Microsoft YaHei"/>
                <a:cs typeface="Microsoft YaHei"/>
              </a:rPr>
              <a:t>的词</a:t>
            </a:r>
            <a:r>
              <a:rPr sz="2000" spc="-15" dirty="0">
                <a:solidFill>
                  <a:srgbClr val="171717"/>
                </a:solidFill>
                <a:latin typeface="Microsoft YaHei"/>
                <a:cs typeface="Microsoft YaHei"/>
              </a:rPr>
              <a:t>并</a:t>
            </a:r>
            <a:r>
              <a:rPr sz="2000" dirty="0">
                <a:solidFill>
                  <a:srgbClr val="171717"/>
                </a:solidFill>
                <a:latin typeface="Microsoft YaHei"/>
                <a:cs typeface="Microsoft YaHei"/>
              </a:rPr>
              <a:t>非真</a:t>
            </a:r>
            <a:r>
              <a:rPr sz="2000" spc="-15" dirty="0">
                <a:solidFill>
                  <a:srgbClr val="171717"/>
                </a:solidFill>
                <a:latin typeface="Microsoft YaHei"/>
                <a:cs typeface="Microsoft YaHei"/>
              </a:rPr>
              <a:t>的</a:t>
            </a:r>
            <a:r>
              <a:rPr sz="2000" dirty="0">
                <a:solidFill>
                  <a:srgbClr val="171717"/>
                </a:solidFill>
                <a:latin typeface="Microsoft YaHei"/>
                <a:cs typeface="Microsoft YaHei"/>
              </a:rPr>
              <a:t>独立。</a:t>
            </a:r>
            <a:endParaRPr sz="2000">
              <a:latin typeface="Microsoft YaHei"/>
              <a:cs typeface="Microsoft YaHei"/>
            </a:endParaRPr>
          </a:p>
          <a:p>
            <a:pPr marL="697865" lvl="1" indent="-323215" algn="just">
              <a:lnSpc>
                <a:spcPct val="100000"/>
              </a:lnSpc>
              <a:spcBef>
                <a:spcPts val="960"/>
              </a:spcBef>
              <a:buClr>
                <a:srgbClr val="6FAC46"/>
              </a:buClr>
              <a:buFont typeface="Wingdings"/>
              <a:buChar char=""/>
              <a:tabLst>
                <a:tab pos="698500" algn="l"/>
              </a:tabLst>
            </a:pPr>
            <a:r>
              <a:rPr sz="2000" dirty="0">
                <a:solidFill>
                  <a:srgbClr val="171717"/>
                </a:solidFill>
                <a:latin typeface="Microsoft YaHei"/>
                <a:cs typeface="Microsoft YaHei"/>
              </a:rPr>
              <a:t>这个现象可以称之为“</a:t>
            </a:r>
            <a:r>
              <a:rPr sz="2000" spc="-10" dirty="0">
                <a:solidFill>
                  <a:srgbClr val="171717"/>
                </a:solidFill>
                <a:latin typeface="Microsoft YaHei"/>
                <a:cs typeface="Microsoft YaHei"/>
              </a:rPr>
              <a:t>假</a:t>
            </a:r>
            <a:r>
              <a:rPr sz="2000" dirty="0">
                <a:solidFill>
                  <a:srgbClr val="171717"/>
                </a:solidFill>
                <a:latin typeface="Microsoft YaHei"/>
                <a:cs typeface="Microsoft YaHei"/>
              </a:rPr>
              <a:t>设的</a:t>
            </a:r>
            <a:r>
              <a:rPr sz="2000" spc="-10" dirty="0">
                <a:solidFill>
                  <a:srgbClr val="171717"/>
                </a:solidFill>
                <a:latin typeface="Microsoft YaHei"/>
                <a:cs typeface="Microsoft YaHei"/>
              </a:rPr>
              <a:t>简</a:t>
            </a:r>
            <a:r>
              <a:rPr sz="2000" dirty="0">
                <a:solidFill>
                  <a:srgbClr val="171717"/>
                </a:solidFill>
                <a:latin typeface="Microsoft YaHei"/>
                <a:cs typeface="Microsoft YaHei"/>
              </a:rPr>
              <a:t>化性</a:t>
            </a:r>
            <a:r>
              <a:rPr sz="2000" spc="-10" dirty="0">
                <a:solidFill>
                  <a:srgbClr val="171717"/>
                </a:solidFill>
                <a:latin typeface="Microsoft YaHei"/>
                <a:cs typeface="Microsoft YaHei"/>
              </a:rPr>
              <a:t>”</a:t>
            </a:r>
            <a:r>
              <a:rPr sz="2000" spc="5" dirty="0">
                <a:solidFill>
                  <a:srgbClr val="171717"/>
                </a:solidFill>
                <a:latin typeface="Microsoft YaHei"/>
                <a:cs typeface="Microsoft YaHei"/>
              </a:rPr>
              <a:t>。</a:t>
            </a:r>
            <a:endParaRPr sz="20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07542" y="161925"/>
            <a:ext cx="27686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假设的发散性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07542" y="683238"/>
            <a:ext cx="7728584" cy="40633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277495" indent="-228600">
              <a:lnSpc>
                <a:spcPct val="150100"/>
              </a:lnSpc>
              <a:spcBef>
                <a:spcPts val="100"/>
              </a:spcBef>
              <a:buClr>
                <a:srgbClr val="6FAC46"/>
              </a:buClr>
              <a:buFont typeface="Wingdings"/>
              <a:buChar char=""/>
              <a:tabLst>
                <a:tab pos="337820" algn="l"/>
              </a:tabLst>
            </a:pPr>
            <a:r>
              <a:rPr sz="2800" spc="-10" dirty="0">
                <a:solidFill>
                  <a:srgbClr val="171717"/>
                </a:solidFill>
                <a:latin typeface="Microsoft YaHei"/>
                <a:cs typeface="Microsoft YaHei"/>
              </a:rPr>
              <a:t>在某个简化的假设下推导得到</a:t>
            </a:r>
            <a:r>
              <a:rPr sz="2800" spc="-5" dirty="0">
                <a:solidFill>
                  <a:srgbClr val="171717"/>
                </a:solidFill>
                <a:latin typeface="Microsoft YaHei"/>
                <a:cs typeface="Microsoft YaHei"/>
              </a:rPr>
              <a:t>的</a:t>
            </a:r>
            <a:r>
              <a:rPr sz="2800" spc="-10" dirty="0">
                <a:solidFill>
                  <a:srgbClr val="6600FF"/>
                </a:solidFill>
                <a:latin typeface="Microsoft YaHei"/>
                <a:cs typeface="Microsoft YaHei"/>
              </a:rPr>
              <a:t>结</a:t>
            </a:r>
            <a:r>
              <a:rPr sz="2800" spc="5" dirty="0">
                <a:solidFill>
                  <a:srgbClr val="6600FF"/>
                </a:solidFill>
                <a:latin typeface="Microsoft YaHei"/>
                <a:cs typeface="Microsoft YaHei"/>
              </a:rPr>
              <a:t>论</a:t>
            </a:r>
            <a:r>
              <a:rPr sz="2800" spc="-5" dirty="0">
                <a:solidFill>
                  <a:srgbClr val="171717"/>
                </a:solidFill>
                <a:latin typeface="Microsoft YaHei"/>
                <a:cs typeface="Microsoft YaHei"/>
              </a:rPr>
              <a:t>，不一定 只有在假设</a:t>
            </a:r>
            <a:r>
              <a:rPr sz="2800" spc="-5" dirty="0">
                <a:solidFill>
                  <a:srgbClr val="FF3300"/>
                </a:solidFill>
                <a:latin typeface="Microsoft YaHei"/>
                <a:cs typeface="Microsoft YaHei"/>
              </a:rPr>
              <a:t>成立</a:t>
            </a:r>
            <a:r>
              <a:rPr sz="2800" spc="-5" dirty="0">
                <a:solidFill>
                  <a:srgbClr val="171717"/>
                </a:solidFill>
                <a:latin typeface="Microsoft YaHei"/>
                <a:cs typeface="Microsoft YaHei"/>
              </a:rPr>
              <a:t>时结论才成立。</a:t>
            </a:r>
            <a:endParaRPr sz="2800">
              <a:latin typeface="Microsoft YaHei"/>
              <a:cs typeface="Microsoft YaHei"/>
            </a:endParaRPr>
          </a:p>
          <a:p>
            <a:pPr marL="697865" marR="5080" lvl="1" indent="-323215">
              <a:lnSpc>
                <a:spcPct val="150100"/>
              </a:lnSpc>
              <a:spcBef>
                <a:spcPts val="100"/>
              </a:spcBef>
              <a:buClr>
                <a:srgbClr val="6FAC46"/>
              </a:buClr>
              <a:buFont typeface="Wingdings"/>
              <a:buChar char=""/>
              <a:tabLst>
                <a:tab pos="698500" algn="l"/>
              </a:tabLst>
            </a:pPr>
            <a:r>
              <a:rPr sz="2400" dirty="0">
                <a:solidFill>
                  <a:srgbClr val="171717"/>
                </a:solidFill>
                <a:latin typeface="Microsoft YaHei"/>
                <a:cs typeface="Microsoft YaHei"/>
              </a:rPr>
              <a:t>如，我们假定文本中的词是独立的，通过朴素贝叶斯 做分</a:t>
            </a:r>
            <a:r>
              <a:rPr sz="2400" spc="-5" dirty="0">
                <a:solidFill>
                  <a:srgbClr val="171717"/>
                </a:solidFill>
                <a:latin typeface="Microsoft YaHei"/>
                <a:cs typeface="Microsoft YaHei"/>
              </a:rPr>
              <a:t>类</a:t>
            </a:r>
            <a:r>
              <a:rPr sz="2400" dirty="0">
                <a:solidFill>
                  <a:srgbClr val="171717"/>
                </a:solidFill>
                <a:latin typeface="Microsoft YaHei"/>
                <a:cs typeface="Microsoft YaHei"/>
              </a:rPr>
              <a:t>(如垃圾邮件的判定)。</a:t>
            </a:r>
            <a:endParaRPr sz="2400">
              <a:latin typeface="Microsoft YaHei"/>
              <a:cs typeface="Microsoft YaHei"/>
            </a:endParaRPr>
          </a:p>
          <a:p>
            <a:pPr marL="697865" marR="5080" lvl="1" indent="-323215">
              <a:lnSpc>
                <a:spcPts val="4320"/>
              </a:lnSpc>
              <a:spcBef>
                <a:spcPts val="384"/>
              </a:spcBef>
              <a:buClr>
                <a:srgbClr val="6FAC46"/>
              </a:buClr>
              <a:buFont typeface="Wingdings"/>
              <a:buChar char=""/>
              <a:tabLst>
                <a:tab pos="698500" algn="l"/>
              </a:tabLst>
            </a:pPr>
            <a:r>
              <a:rPr sz="2400" dirty="0">
                <a:solidFill>
                  <a:srgbClr val="171717"/>
                </a:solidFill>
                <a:latin typeface="Microsoft YaHei"/>
                <a:cs typeface="Microsoft YaHei"/>
              </a:rPr>
              <a:t>我们发现：即使使用这样明显不正确的假设，但它的 分类效果往往在实践中是堪用的。</a:t>
            </a:r>
            <a:endParaRPr sz="2400">
              <a:latin typeface="Microsoft YaHei"/>
              <a:cs typeface="Microsoft YaHei"/>
            </a:endParaRPr>
          </a:p>
          <a:p>
            <a:pPr marL="697865" lvl="1" indent="-323215">
              <a:lnSpc>
                <a:spcPct val="100000"/>
              </a:lnSpc>
              <a:spcBef>
                <a:spcPts val="1055"/>
              </a:spcBef>
              <a:buClr>
                <a:srgbClr val="6FAC46"/>
              </a:buClr>
              <a:buFont typeface="Wingdings"/>
              <a:buChar char=""/>
              <a:tabLst>
                <a:tab pos="698500" algn="l"/>
              </a:tabLst>
            </a:pPr>
            <a:r>
              <a:rPr sz="2400" dirty="0">
                <a:solidFill>
                  <a:srgbClr val="171717"/>
                </a:solidFill>
                <a:latin typeface="Microsoft YaHei"/>
                <a:cs typeface="Microsoft YaHei"/>
              </a:rPr>
              <a:t>这个现象可以称之为“假设的发散性”。</a:t>
            </a:r>
            <a:endParaRPr sz="24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07542" y="161925"/>
            <a:ext cx="44316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θ的解析式的求解过程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07542" y="674093"/>
            <a:ext cx="7498715" cy="2202815"/>
          </a:xfrm>
          <a:prstGeom prst="rect">
            <a:avLst/>
          </a:prstGeom>
        </p:spPr>
        <p:txBody>
          <a:bodyPr vert="horz" wrap="square" lIns="0" tIns="227965" rIns="0" bIns="0" rtlCol="0">
            <a:spAutoFit/>
          </a:bodyPr>
          <a:lstStyle/>
          <a:p>
            <a:pPr marL="337185" indent="-325120">
              <a:lnSpc>
                <a:spcPct val="100000"/>
              </a:lnSpc>
              <a:spcBef>
                <a:spcPts val="1795"/>
              </a:spcBef>
              <a:buClr>
                <a:srgbClr val="6FAC46"/>
              </a:buClr>
              <a:buFont typeface="Wingdings"/>
              <a:buChar char=""/>
              <a:tabLst>
                <a:tab pos="337820" algn="l"/>
              </a:tabLst>
            </a:pPr>
            <a:r>
              <a:rPr sz="2600" spc="-5" dirty="0">
                <a:solidFill>
                  <a:srgbClr val="171717"/>
                </a:solidFill>
                <a:latin typeface="Microsoft YaHei"/>
                <a:cs typeface="Microsoft YaHei"/>
              </a:rPr>
              <a:t>将</a:t>
            </a:r>
            <a:r>
              <a:rPr sz="2600" dirty="0">
                <a:solidFill>
                  <a:srgbClr val="171717"/>
                </a:solidFill>
                <a:latin typeface="Microsoft YaHei"/>
                <a:cs typeface="Microsoft YaHei"/>
              </a:rPr>
              <a:t>M个</a:t>
            </a:r>
            <a:r>
              <a:rPr sz="2600" spc="-5" dirty="0">
                <a:solidFill>
                  <a:srgbClr val="171717"/>
                </a:solidFill>
                <a:latin typeface="Microsoft YaHei"/>
                <a:cs typeface="Microsoft YaHei"/>
              </a:rPr>
              <a:t>N</a:t>
            </a:r>
            <a:r>
              <a:rPr sz="2600" dirty="0">
                <a:solidFill>
                  <a:srgbClr val="171717"/>
                </a:solidFill>
                <a:latin typeface="Microsoft YaHei"/>
                <a:cs typeface="Microsoft YaHei"/>
              </a:rPr>
              <a:t>维样本组成矩阵</a:t>
            </a:r>
            <a:r>
              <a:rPr sz="2600" spc="-5" dirty="0">
                <a:solidFill>
                  <a:srgbClr val="171717"/>
                </a:solidFill>
                <a:latin typeface="Microsoft YaHei"/>
                <a:cs typeface="Microsoft YaHei"/>
              </a:rPr>
              <a:t>X：</a:t>
            </a:r>
            <a:endParaRPr sz="2600">
              <a:latin typeface="Microsoft YaHei"/>
              <a:cs typeface="Microsoft YaHei"/>
            </a:endParaRPr>
          </a:p>
          <a:p>
            <a:pPr marL="697865" lvl="1" indent="-323215">
              <a:lnSpc>
                <a:spcPct val="100000"/>
              </a:lnSpc>
              <a:spcBef>
                <a:spcPts val="1420"/>
              </a:spcBef>
              <a:buClr>
                <a:srgbClr val="6FAC46"/>
              </a:buClr>
              <a:buFont typeface="Wingdings"/>
              <a:buChar char=""/>
              <a:tabLst>
                <a:tab pos="698500" algn="l"/>
              </a:tabLst>
            </a:pPr>
            <a:r>
              <a:rPr sz="2200" spc="-10" dirty="0">
                <a:solidFill>
                  <a:srgbClr val="171717"/>
                </a:solidFill>
                <a:latin typeface="Microsoft YaHei"/>
                <a:cs typeface="Microsoft YaHei"/>
              </a:rPr>
              <a:t>X</a:t>
            </a:r>
            <a:r>
              <a:rPr sz="2200" spc="-5" dirty="0">
                <a:solidFill>
                  <a:srgbClr val="171717"/>
                </a:solidFill>
                <a:latin typeface="Microsoft YaHei"/>
                <a:cs typeface="Microsoft YaHei"/>
              </a:rPr>
              <a:t>的每一行对应一个样本，</a:t>
            </a:r>
            <a:r>
              <a:rPr sz="2200" spc="-30" dirty="0">
                <a:solidFill>
                  <a:srgbClr val="171717"/>
                </a:solidFill>
                <a:latin typeface="Microsoft YaHei"/>
                <a:cs typeface="Microsoft YaHei"/>
              </a:rPr>
              <a:t>共</a:t>
            </a:r>
            <a:r>
              <a:rPr sz="2200" spc="-5" dirty="0">
                <a:solidFill>
                  <a:srgbClr val="171717"/>
                </a:solidFill>
                <a:latin typeface="Microsoft YaHei"/>
                <a:cs typeface="Microsoft YaHei"/>
              </a:rPr>
              <a:t>M</a:t>
            </a:r>
            <a:r>
              <a:rPr sz="2200" dirty="0">
                <a:solidFill>
                  <a:srgbClr val="171717"/>
                </a:solidFill>
                <a:latin typeface="Microsoft YaHei"/>
                <a:cs typeface="Microsoft YaHei"/>
              </a:rPr>
              <a:t>个</a:t>
            </a:r>
            <a:r>
              <a:rPr sz="2200" spc="-5" dirty="0">
                <a:solidFill>
                  <a:srgbClr val="171717"/>
                </a:solidFill>
                <a:latin typeface="Microsoft YaHei"/>
                <a:cs typeface="Microsoft YaHei"/>
              </a:rPr>
              <a:t>样本(measurements)</a:t>
            </a:r>
            <a:endParaRPr sz="2200">
              <a:latin typeface="Microsoft YaHei"/>
              <a:cs typeface="Microsoft YaHei"/>
            </a:endParaRPr>
          </a:p>
          <a:p>
            <a:pPr marL="697865" lvl="1" indent="-323215">
              <a:lnSpc>
                <a:spcPct val="100000"/>
              </a:lnSpc>
              <a:spcBef>
                <a:spcPts val="1320"/>
              </a:spcBef>
              <a:buClr>
                <a:srgbClr val="6FAC46"/>
              </a:buClr>
              <a:buFont typeface="Wingdings"/>
              <a:buChar char=""/>
              <a:tabLst>
                <a:tab pos="698500" algn="l"/>
              </a:tabLst>
            </a:pPr>
            <a:r>
              <a:rPr sz="2200" spc="-10" dirty="0">
                <a:solidFill>
                  <a:srgbClr val="171717"/>
                </a:solidFill>
                <a:latin typeface="Microsoft YaHei"/>
                <a:cs typeface="Microsoft YaHei"/>
              </a:rPr>
              <a:t>X</a:t>
            </a:r>
            <a:r>
              <a:rPr sz="2200" spc="-5" dirty="0">
                <a:solidFill>
                  <a:srgbClr val="171717"/>
                </a:solidFill>
                <a:latin typeface="Microsoft YaHei"/>
                <a:cs typeface="Microsoft YaHei"/>
              </a:rPr>
              <a:t>的每一列对应样本的一个维度</a:t>
            </a:r>
            <a:r>
              <a:rPr sz="2200" spc="5" dirty="0">
                <a:solidFill>
                  <a:srgbClr val="171717"/>
                </a:solidFill>
                <a:latin typeface="Microsoft YaHei"/>
                <a:cs typeface="Microsoft YaHei"/>
              </a:rPr>
              <a:t>，</a:t>
            </a:r>
            <a:r>
              <a:rPr sz="2200" spc="-30" dirty="0">
                <a:solidFill>
                  <a:srgbClr val="171717"/>
                </a:solidFill>
                <a:latin typeface="Microsoft YaHei"/>
                <a:cs typeface="Microsoft YaHei"/>
              </a:rPr>
              <a:t>共</a:t>
            </a:r>
            <a:r>
              <a:rPr sz="2200" spc="-5" dirty="0">
                <a:solidFill>
                  <a:srgbClr val="171717"/>
                </a:solidFill>
                <a:latin typeface="Microsoft YaHei"/>
                <a:cs typeface="Microsoft YaHei"/>
              </a:rPr>
              <a:t>N</a:t>
            </a:r>
            <a:r>
              <a:rPr sz="2200" spc="5" dirty="0">
                <a:solidFill>
                  <a:srgbClr val="171717"/>
                </a:solidFill>
                <a:latin typeface="Microsoft YaHei"/>
                <a:cs typeface="Microsoft YaHei"/>
              </a:rPr>
              <a:t>维</a:t>
            </a:r>
            <a:r>
              <a:rPr sz="2200" spc="-10" dirty="0">
                <a:solidFill>
                  <a:srgbClr val="171717"/>
                </a:solidFill>
                <a:latin typeface="Microsoft YaHei"/>
                <a:cs typeface="Microsoft YaHei"/>
              </a:rPr>
              <a:t>(regressors)</a:t>
            </a:r>
            <a:endParaRPr sz="2200">
              <a:latin typeface="Microsoft YaHei"/>
              <a:cs typeface="Microsoft YaHei"/>
            </a:endParaRPr>
          </a:p>
          <a:p>
            <a:pPr marL="832485">
              <a:lnSpc>
                <a:spcPct val="100000"/>
              </a:lnSpc>
              <a:spcBef>
                <a:spcPts val="1785"/>
              </a:spcBef>
            </a:pPr>
            <a:r>
              <a:rPr sz="2100" dirty="0">
                <a:solidFill>
                  <a:srgbClr val="6FAC46"/>
                </a:solidFill>
                <a:latin typeface="Verdana"/>
                <a:cs typeface="Verdana"/>
              </a:rPr>
              <a:t>−</a:t>
            </a:r>
            <a:r>
              <a:rPr sz="2100" spc="85" dirty="0">
                <a:solidFill>
                  <a:srgbClr val="6FAC46"/>
                </a:solidFill>
                <a:latin typeface="Verdana"/>
                <a:cs typeface="Verdana"/>
              </a:rPr>
              <a:t> </a:t>
            </a:r>
            <a:r>
              <a:rPr sz="2100" dirty="0">
                <a:solidFill>
                  <a:srgbClr val="171717"/>
                </a:solidFill>
                <a:latin typeface="Microsoft YaHei"/>
                <a:cs typeface="Microsoft YaHei"/>
              </a:rPr>
              <a:t>还有额外的一维常数项，全为1</a:t>
            </a:r>
            <a:endParaRPr sz="2100">
              <a:latin typeface="Microsoft YaHei"/>
              <a:cs typeface="Microsoft YaHe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07542" y="3032252"/>
            <a:ext cx="1673225" cy="422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7185" indent="-325120">
              <a:lnSpc>
                <a:spcPct val="100000"/>
              </a:lnSpc>
              <a:spcBef>
                <a:spcPts val="100"/>
              </a:spcBef>
              <a:buClr>
                <a:srgbClr val="6FAC46"/>
              </a:buClr>
              <a:buFont typeface="Wingdings"/>
              <a:buChar char=""/>
              <a:tabLst>
                <a:tab pos="337820" algn="l"/>
              </a:tabLst>
            </a:pPr>
            <a:r>
              <a:rPr sz="2600" dirty="0">
                <a:solidFill>
                  <a:srgbClr val="171717"/>
                </a:solidFill>
                <a:latin typeface="Microsoft YaHei"/>
                <a:cs typeface="Microsoft YaHei"/>
              </a:rPr>
              <a:t>目标函数</a:t>
            </a:r>
            <a:endParaRPr sz="2600">
              <a:latin typeface="Microsoft YaHei"/>
              <a:cs typeface="Microsoft YaHe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07542" y="4221276"/>
            <a:ext cx="1329690" cy="422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7185" indent="-325120">
              <a:lnSpc>
                <a:spcPct val="100000"/>
              </a:lnSpc>
              <a:spcBef>
                <a:spcPts val="100"/>
              </a:spcBef>
              <a:buClr>
                <a:srgbClr val="6FAC46"/>
              </a:buClr>
              <a:buFont typeface="Wingdings"/>
              <a:buChar char=""/>
              <a:tabLst>
                <a:tab pos="337820" algn="l"/>
              </a:tabLst>
            </a:pPr>
            <a:r>
              <a:rPr sz="2600" dirty="0">
                <a:solidFill>
                  <a:srgbClr val="171717"/>
                </a:solidFill>
                <a:latin typeface="Microsoft YaHei"/>
                <a:cs typeface="Microsoft YaHei"/>
              </a:rPr>
              <a:t>梯度</a:t>
            </a:r>
            <a:r>
              <a:rPr sz="2600" spc="-1320" dirty="0">
                <a:solidFill>
                  <a:srgbClr val="171717"/>
                </a:solidFill>
                <a:latin typeface="Microsoft YaHei"/>
                <a:cs typeface="Microsoft YaHei"/>
              </a:rPr>
              <a:t>：</a:t>
            </a:r>
            <a:endParaRPr sz="2600">
              <a:latin typeface="Microsoft YaHei"/>
              <a:cs typeface="Microsoft YaHe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152243" y="3902972"/>
            <a:ext cx="139065" cy="0"/>
          </a:xfrm>
          <a:custGeom>
            <a:avLst/>
            <a:gdLst/>
            <a:ahLst/>
            <a:cxnLst/>
            <a:rect l="l" t="t" r="r" b="b"/>
            <a:pathLst>
              <a:path w="139064">
                <a:moveTo>
                  <a:pt x="0" y="0"/>
                </a:moveTo>
                <a:lnTo>
                  <a:pt x="138841" y="0"/>
                </a:lnTo>
              </a:path>
            </a:pathLst>
          </a:custGeom>
          <a:ln w="72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727600" y="3902972"/>
            <a:ext cx="138430" cy="0"/>
          </a:xfrm>
          <a:custGeom>
            <a:avLst/>
            <a:gdLst/>
            <a:ahLst/>
            <a:cxnLst/>
            <a:rect l="l" t="t" r="r" b="b"/>
            <a:pathLst>
              <a:path w="138429">
                <a:moveTo>
                  <a:pt x="0" y="0"/>
                </a:moveTo>
                <a:lnTo>
                  <a:pt x="138268" y="0"/>
                </a:lnTo>
              </a:path>
            </a:pathLst>
          </a:custGeom>
          <a:ln w="72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055303" y="4900939"/>
            <a:ext cx="141605" cy="2324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50" spc="235" dirty="0">
                <a:latin typeface="Times New Roman"/>
                <a:cs typeface="Times New Roman"/>
              </a:rPr>
              <a:t>2</a:t>
            </a:r>
            <a:endParaRPr sz="135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437450" y="4405643"/>
            <a:ext cx="141605" cy="2324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50" spc="235" dirty="0">
                <a:latin typeface="Times New Roman"/>
                <a:cs typeface="Times New Roman"/>
              </a:rPr>
              <a:t>2</a:t>
            </a:r>
            <a:endParaRPr sz="135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434204" y="4162154"/>
            <a:ext cx="141605" cy="2324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50" u="sng" spc="23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1</a:t>
            </a:r>
            <a:endParaRPr sz="135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726932" y="3615383"/>
            <a:ext cx="144780" cy="512445"/>
          </a:xfrm>
          <a:prstGeom prst="rect">
            <a:avLst/>
          </a:prstGeom>
        </p:spPr>
        <p:txBody>
          <a:bodyPr vert="horz" wrap="square" lIns="0" tIns="501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95"/>
              </a:spcBef>
            </a:pPr>
            <a:r>
              <a:rPr sz="1350" spc="235" dirty="0">
                <a:latin typeface="Times New Roman"/>
                <a:cs typeface="Times New Roman"/>
              </a:rPr>
              <a:t>1</a:t>
            </a:r>
            <a:endParaRPr sz="1350">
              <a:latin typeface="Times New Roman"/>
              <a:cs typeface="Times New Roman"/>
            </a:endParaRPr>
          </a:p>
          <a:p>
            <a:pPr marL="15875">
              <a:lnSpc>
                <a:spcPct val="100000"/>
              </a:lnSpc>
              <a:spcBef>
                <a:spcPts val="295"/>
              </a:spcBef>
            </a:pPr>
            <a:r>
              <a:rPr sz="1350" spc="235" dirty="0">
                <a:latin typeface="Times New Roman"/>
                <a:cs typeface="Times New Roman"/>
              </a:rPr>
              <a:t>2</a:t>
            </a:r>
            <a:endParaRPr sz="135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151612" y="3615383"/>
            <a:ext cx="144780" cy="512445"/>
          </a:xfrm>
          <a:prstGeom prst="rect">
            <a:avLst/>
          </a:prstGeom>
        </p:spPr>
        <p:txBody>
          <a:bodyPr vert="horz" wrap="square" lIns="0" tIns="501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95"/>
              </a:spcBef>
            </a:pPr>
            <a:r>
              <a:rPr sz="1350" spc="235" dirty="0">
                <a:latin typeface="Times New Roman"/>
                <a:cs typeface="Times New Roman"/>
              </a:rPr>
              <a:t>1</a:t>
            </a:r>
            <a:endParaRPr sz="1350">
              <a:latin typeface="Times New Roman"/>
              <a:cs typeface="Times New Roman"/>
            </a:endParaRPr>
          </a:p>
          <a:p>
            <a:pPr marL="15875">
              <a:lnSpc>
                <a:spcPct val="100000"/>
              </a:lnSpc>
              <a:spcBef>
                <a:spcPts val="295"/>
              </a:spcBef>
            </a:pPr>
            <a:r>
              <a:rPr sz="1350" spc="235" dirty="0">
                <a:latin typeface="Times New Roman"/>
                <a:cs typeface="Times New Roman"/>
              </a:rPr>
              <a:t>2</a:t>
            </a:r>
            <a:endParaRPr sz="135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763600" y="4285114"/>
            <a:ext cx="114300" cy="2324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50" spc="180" dirty="0">
                <a:latin typeface="Symbol"/>
                <a:cs typeface="Symbol"/>
              </a:rPr>
              <a:t></a:t>
            </a:r>
            <a:endParaRPr sz="1350">
              <a:latin typeface="Symbol"/>
              <a:cs typeface="Symbo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763600" y="4174965"/>
            <a:ext cx="114300" cy="2324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50" spc="180" dirty="0">
                <a:latin typeface="Symbol"/>
                <a:cs typeface="Symbol"/>
              </a:rPr>
              <a:t></a:t>
            </a:r>
            <a:endParaRPr sz="1350">
              <a:latin typeface="Symbol"/>
              <a:cs typeface="Symbo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303727" y="4285114"/>
            <a:ext cx="114300" cy="2324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50" spc="180" dirty="0">
                <a:latin typeface="Symbol"/>
                <a:cs typeface="Symbol"/>
              </a:rPr>
              <a:t></a:t>
            </a:r>
            <a:endParaRPr sz="1350">
              <a:latin typeface="Symbol"/>
              <a:cs typeface="Symbo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303727" y="4426074"/>
            <a:ext cx="3574415" cy="2324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3472179" algn="l"/>
              </a:tabLst>
            </a:pPr>
            <a:r>
              <a:rPr sz="1350" spc="180" dirty="0">
                <a:latin typeface="Symbol"/>
                <a:cs typeface="Symbol"/>
              </a:rPr>
              <a:t></a:t>
            </a:r>
            <a:r>
              <a:rPr sz="1350" spc="180" dirty="0">
                <a:latin typeface="Times New Roman"/>
                <a:cs typeface="Times New Roman"/>
              </a:rPr>
              <a:t>	</a:t>
            </a:r>
            <a:r>
              <a:rPr sz="1350" spc="180" dirty="0">
                <a:latin typeface="Symbol"/>
                <a:cs typeface="Symbol"/>
              </a:rPr>
              <a:t></a:t>
            </a:r>
            <a:endParaRPr sz="1350">
              <a:latin typeface="Symbol"/>
              <a:cs typeface="Symbo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303727" y="4174965"/>
            <a:ext cx="114300" cy="2324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50" spc="180" dirty="0">
                <a:latin typeface="Symbol"/>
                <a:cs typeface="Symbol"/>
              </a:rPr>
              <a:t></a:t>
            </a:r>
            <a:endParaRPr sz="1350">
              <a:latin typeface="Symbol"/>
              <a:cs typeface="Symbo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857022" y="4270910"/>
            <a:ext cx="362585" cy="2324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50" spc="254" dirty="0">
                <a:latin typeface="Symbol"/>
                <a:cs typeface="Symbol"/>
              </a:rPr>
              <a:t></a:t>
            </a:r>
            <a:r>
              <a:rPr sz="1350" spc="-60" dirty="0">
                <a:latin typeface="Times New Roman"/>
                <a:cs typeface="Times New Roman"/>
              </a:rPr>
              <a:t> </a:t>
            </a:r>
            <a:r>
              <a:rPr sz="1350" spc="335" dirty="0">
                <a:latin typeface="Symbol"/>
                <a:cs typeface="Symbol"/>
              </a:rPr>
              <a:t></a:t>
            </a:r>
            <a:endParaRPr sz="1350">
              <a:latin typeface="Symbol"/>
              <a:cs typeface="Symbo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807065" y="3775260"/>
            <a:ext cx="114300" cy="2324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50" spc="180" dirty="0">
                <a:latin typeface="Symbol"/>
                <a:cs typeface="Symbol"/>
              </a:rPr>
              <a:t></a:t>
            </a:r>
            <a:endParaRPr sz="1350">
              <a:latin typeface="Symbol"/>
              <a:cs typeface="Symbo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807065" y="3916234"/>
            <a:ext cx="114300" cy="2324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50" spc="180" dirty="0">
                <a:latin typeface="Symbol"/>
                <a:cs typeface="Symbol"/>
              </a:rPr>
              <a:t></a:t>
            </a:r>
            <a:endParaRPr sz="1350">
              <a:latin typeface="Symbol"/>
              <a:cs typeface="Symbo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807065" y="3665125"/>
            <a:ext cx="114300" cy="2324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50" spc="180" dirty="0">
                <a:latin typeface="Symbol"/>
                <a:cs typeface="Symbol"/>
              </a:rPr>
              <a:t></a:t>
            </a:r>
            <a:endParaRPr sz="1350">
              <a:latin typeface="Symbol"/>
              <a:cs typeface="Symbo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596494" y="3775260"/>
            <a:ext cx="114300" cy="2324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50" spc="180" dirty="0">
                <a:latin typeface="Symbol"/>
                <a:cs typeface="Symbol"/>
              </a:rPr>
              <a:t></a:t>
            </a:r>
            <a:endParaRPr sz="1350">
              <a:latin typeface="Symbol"/>
              <a:cs typeface="Symbo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596494" y="3665125"/>
            <a:ext cx="114300" cy="2324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50" spc="180" dirty="0">
                <a:latin typeface="Symbol"/>
                <a:cs typeface="Symbol"/>
              </a:rPr>
              <a:t></a:t>
            </a:r>
            <a:endParaRPr sz="1350">
              <a:latin typeface="Symbol"/>
              <a:cs typeface="Symbo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010001" y="3775260"/>
            <a:ext cx="114300" cy="2324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50" spc="180" dirty="0">
                <a:latin typeface="Symbol"/>
                <a:cs typeface="Symbol"/>
              </a:rPr>
              <a:t></a:t>
            </a:r>
            <a:endParaRPr sz="1350">
              <a:latin typeface="Symbol"/>
              <a:cs typeface="Symbo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5010001" y="3916234"/>
            <a:ext cx="701040" cy="2324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598805" algn="l"/>
              </a:tabLst>
            </a:pPr>
            <a:r>
              <a:rPr sz="1350" spc="180" dirty="0">
                <a:latin typeface="Symbol"/>
                <a:cs typeface="Symbol"/>
              </a:rPr>
              <a:t></a:t>
            </a:r>
            <a:r>
              <a:rPr sz="1350" spc="180" dirty="0">
                <a:latin typeface="Times New Roman"/>
                <a:cs typeface="Times New Roman"/>
              </a:rPr>
              <a:t>	</a:t>
            </a:r>
            <a:r>
              <a:rPr sz="1350" spc="180" dirty="0">
                <a:latin typeface="Symbol"/>
                <a:cs typeface="Symbol"/>
              </a:rPr>
              <a:t></a:t>
            </a:r>
            <a:endParaRPr sz="1350">
              <a:latin typeface="Symbol"/>
              <a:cs typeface="Symbo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5010001" y="3665125"/>
            <a:ext cx="114300" cy="2324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50" spc="180" dirty="0">
                <a:latin typeface="Symbol"/>
                <a:cs typeface="Symbol"/>
              </a:rPr>
              <a:t></a:t>
            </a:r>
            <a:endParaRPr sz="1350">
              <a:latin typeface="Symbol"/>
              <a:cs typeface="Symbo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3021136" y="3775260"/>
            <a:ext cx="114300" cy="2324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50" spc="180" dirty="0">
                <a:latin typeface="Symbol"/>
                <a:cs typeface="Symbol"/>
              </a:rPr>
              <a:t></a:t>
            </a:r>
            <a:endParaRPr sz="1350">
              <a:latin typeface="Symbol"/>
              <a:cs typeface="Symbo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3021136" y="3916234"/>
            <a:ext cx="114300" cy="2324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50" spc="180" dirty="0">
                <a:latin typeface="Symbol"/>
                <a:cs typeface="Symbol"/>
              </a:rPr>
              <a:t></a:t>
            </a:r>
            <a:endParaRPr sz="1350">
              <a:latin typeface="Symbol"/>
              <a:cs typeface="Symbo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3021136" y="3665125"/>
            <a:ext cx="114300" cy="2324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50" spc="180" dirty="0">
                <a:latin typeface="Symbol"/>
                <a:cs typeface="Symbol"/>
              </a:rPr>
              <a:t></a:t>
            </a:r>
            <a:endParaRPr sz="1350">
              <a:latin typeface="Symbol"/>
              <a:cs typeface="Symbo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3210586" y="4270910"/>
            <a:ext cx="1779905" cy="2324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1059180" algn="l"/>
                <a:tab pos="1625600" algn="l"/>
              </a:tabLst>
            </a:pPr>
            <a:r>
              <a:rPr sz="1350" i="1" spc="285" dirty="0">
                <a:latin typeface="Times New Roman"/>
                <a:cs typeface="Times New Roman"/>
              </a:rPr>
              <a:t>X	</a:t>
            </a:r>
            <a:r>
              <a:rPr sz="1350" i="1" spc="204" dirty="0">
                <a:latin typeface="Times New Roman"/>
                <a:cs typeface="Times New Roman"/>
              </a:rPr>
              <a:t>y</a:t>
            </a:r>
            <a:r>
              <a:rPr sz="1350" i="1" spc="5" dirty="0">
                <a:latin typeface="Times New Roman"/>
                <a:cs typeface="Times New Roman"/>
              </a:rPr>
              <a:t> </a:t>
            </a:r>
            <a:r>
              <a:rPr sz="1350" spc="254" dirty="0">
                <a:latin typeface="Symbol"/>
                <a:cs typeface="Symbol"/>
              </a:rPr>
              <a:t></a:t>
            </a:r>
            <a:r>
              <a:rPr sz="1350" spc="130" dirty="0">
                <a:latin typeface="Times New Roman"/>
                <a:cs typeface="Times New Roman"/>
              </a:rPr>
              <a:t> </a:t>
            </a:r>
            <a:r>
              <a:rPr sz="1350" i="1" spc="204" dirty="0">
                <a:latin typeface="Times New Roman"/>
                <a:cs typeface="Times New Roman"/>
              </a:rPr>
              <a:t>y</a:t>
            </a:r>
            <a:r>
              <a:rPr sz="1350" i="1" dirty="0">
                <a:latin typeface="Times New Roman"/>
                <a:cs typeface="Times New Roman"/>
              </a:rPr>
              <a:t>	</a:t>
            </a:r>
            <a:r>
              <a:rPr sz="1350" i="1" spc="285" dirty="0">
                <a:latin typeface="Times New Roman"/>
                <a:cs typeface="Times New Roman"/>
              </a:rPr>
              <a:t>X</a:t>
            </a:r>
            <a:endParaRPr sz="1350">
              <a:latin typeface="Times New Roman"/>
              <a:cs typeface="Times New Roman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831475" y="4265562"/>
            <a:ext cx="1720850" cy="14605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  <a:tabLst>
                <a:tab pos="313690" algn="l"/>
                <a:tab pos="883285" algn="l"/>
                <a:tab pos="1632585" algn="l"/>
              </a:tabLst>
            </a:pPr>
            <a:r>
              <a:rPr sz="750" i="1" spc="170" dirty="0">
                <a:latin typeface="Times New Roman"/>
                <a:cs typeface="Times New Roman"/>
              </a:rPr>
              <a:t>T	T	T	T</a:t>
            </a:r>
            <a:endParaRPr sz="750">
              <a:latin typeface="Times New Roman"/>
              <a:cs typeface="Times New Roman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2788506" y="4265562"/>
            <a:ext cx="401320" cy="14605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  <a:tabLst>
                <a:tab pos="313055" algn="l"/>
              </a:tabLst>
            </a:pPr>
            <a:r>
              <a:rPr sz="750" i="1" spc="170" dirty="0">
                <a:latin typeface="Times New Roman"/>
                <a:cs typeface="Times New Roman"/>
              </a:rPr>
              <a:t>T	T</a:t>
            </a:r>
            <a:endParaRPr sz="750">
              <a:latin typeface="Times New Roman"/>
              <a:cs typeface="Times New Roman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6081196" y="3755722"/>
            <a:ext cx="853440" cy="14605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  <a:tabLst>
                <a:tab pos="313055" algn="l"/>
                <a:tab pos="765175" algn="l"/>
              </a:tabLst>
            </a:pPr>
            <a:r>
              <a:rPr sz="750" i="1" spc="170" dirty="0">
                <a:latin typeface="Times New Roman"/>
                <a:cs typeface="Times New Roman"/>
              </a:rPr>
              <a:t>T	T	T</a:t>
            </a:r>
            <a:endParaRPr sz="750">
              <a:latin typeface="Times New Roman"/>
              <a:cs typeface="Times New Roman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4094261" y="3743253"/>
            <a:ext cx="100330" cy="14605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750" i="1" spc="170" dirty="0">
                <a:latin typeface="Times New Roman"/>
                <a:cs typeface="Times New Roman"/>
              </a:rPr>
              <a:t>T</a:t>
            </a:r>
            <a:endParaRPr sz="750">
              <a:latin typeface="Times New Roman"/>
              <a:cs typeface="Times New Roman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831622" y="4586784"/>
            <a:ext cx="5508625" cy="4476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4"/>
              </a:spcBef>
            </a:pPr>
            <a:r>
              <a:rPr sz="1350" spc="254" dirty="0">
                <a:latin typeface="Symbol"/>
                <a:cs typeface="Symbol"/>
              </a:rPr>
              <a:t></a:t>
            </a:r>
            <a:r>
              <a:rPr sz="1350" spc="254" dirty="0">
                <a:latin typeface="Times New Roman"/>
                <a:cs typeface="Times New Roman"/>
              </a:rPr>
              <a:t> </a:t>
            </a:r>
            <a:r>
              <a:rPr sz="1350" spc="-145" dirty="0">
                <a:latin typeface="Times New Roman"/>
                <a:cs typeface="Times New Roman"/>
              </a:rPr>
              <a:t> </a:t>
            </a:r>
            <a:r>
              <a:rPr sz="2025" u="sng" spc="352" baseline="34979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1</a:t>
            </a:r>
            <a:r>
              <a:rPr sz="2025" spc="75" baseline="34979" dirty="0">
                <a:latin typeface="Times New Roman"/>
                <a:cs typeface="Times New Roman"/>
              </a:rPr>
              <a:t> </a:t>
            </a:r>
            <a:r>
              <a:rPr sz="2750" spc="-515" dirty="0">
                <a:latin typeface="Symbol"/>
                <a:cs typeface="Symbol"/>
              </a:rPr>
              <a:t></a:t>
            </a:r>
            <a:r>
              <a:rPr sz="1350" spc="235" dirty="0">
                <a:latin typeface="Times New Roman"/>
                <a:cs typeface="Times New Roman"/>
              </a:rPr>
              <a:t>2</a:t>
            </a:r>
            <a:r>
              <a:rPr sz="1350" spc="-180" dirty="0">
                <a:latin typeface="Times New Roman"/>
                <a:cs typeface="Times New Roman"/>
              </a:rPr>
              <a:t> </a:t>
            </a:r>
            <a:r>
              <a:rPr sz="1350" i="1" spc="285" dirty="0">
                <a:latin typeface="Times New Roman"/>
                <a:cs typeface="Times New Roman"/>
              </a:rPr>
              <a:t>X</a:t>
            </a:r>
            <a:r>
              <a:rPr sz="1350" i="1" spc="-35" dirty="0">
                <a:latin typeface="Times New Roman"/>
                <a:cs typeface="Times New Roman"/>
              </a:rPr>
              <a:t> </a:t>
            </a:r>
            <a:r>
              <a:rPr sz="1125" i="1" spc="254" baseline="44444" dirty="0">
                <a:latin typeface="Times New Roman"/>
                <a:cs typeface="Times New Roman"/>
              </a:rPr>
              <a:t>T</a:t>
            </a:r>
            <a:r>
              <a:rPr sz="1125" i="1" baseline="44444" dirty="0">
                <a:latin typeface="Times New Roman"/>
                <a:cs typeface="Times New Roman"/>
              </a:rPr>
              <a:t> </a:t>
            </a:r>
            <a:r>
              <a:rPr sz="1125" i="1" spc="-22" baseline="44444" dirty="0">
                <a:latin typeface="Times New Roman"/>
                <a:cs typeface="Times New Roman"/>
              </a:rPr>
              <a:t> </a:t>
            </a:r>
            <a:r>
              <a:rPr sz="1350" i="1" spc="270" dirty="0">
                <a:latin typeface="Times New Roman"/>
                <a:cs typeface="Times New Roman"/>
              </a:rPr>
              <a:t>X</a:t>
            </a:r>
            <a:r>
              <a:rPr sz="1450" i="1" spc="190" dirty="0">
                <a:latin typeface="Symbol"/>
                <a:cs typeface="Symbol"/>
              </a:rPr>
              <a:t></a:t>
            </a:r>
            <a:r>
              <a:rPr sz="1450" spc="155" dirty="0">
                <a:latin typeface="Times New Roman"/>
                <a:cs typeface="Times New Roman"/>
              </a:rPr>
              <a:t> </a:t>
            </a:r>
            <a:r>
              <a:rPr sz="1350" spc="254" dirty="0">
                <a:latin typeface="Symbol"/>
                <a:cs typeface="Symbol"/>
              </a:rPr>
              <a:t></a:t>
            </a:r>
            <a:r>
              <a:rPr sz="1350" spc="100" dirty="0">
                <a:latin typeface="Times New Roman"/>
                <a:cs typeface="Times New Roman"/>
              </a:rPr>
              <a:t> </a:t>
            </a:r>
            <a:r>
              <a:rPr sz="1350" i="1" spc="285" dirty="0">
                <a:latin typeface="Times New Roman"/>
                <a:cs typeface="Times New Roman"/>
              </a:rPr>
              <a:t>X</a:t>
            </a:r>
            <a:r>
              <a:rPr sz="1350" i="1" spc="-35" dirty="0">
                <a:latin typeface="Times New Roman"/>
                <a:cs typeface="Times New Roman"/>
              </a:rPr>
              <a:t> </a:t>
            </a:r>
            <a:r>
              <a:rPr sz="1125" i="1" spc="254" baseline="44444" dirty="0">
                <a:latin typeface="Times New Roman"/>
                <a:cs typeface="Times New Roman"/>
              </a:rPr>
              <a:t>T</a:t>
            </a:r>
            <a:r>
              <a:rPr sz="1125" i="1" baseline="44444" dirty="0">
                <a:latin typeface="Times New Roman"/>
                <a:cs typeface="Times New Roman"/>
              </a:rPr>
              <a:t> </a:t>
            </a:r>
            <a:r>
              <a:rPr sz="1125" i="1" spc="22" baseline="44444" dirty="0">
                <a:latin typeface="Times New Roman"/>
                <a:cs typeface="Times New Roman"/>
              </a:rPr>
              <a:t> </a:t>
            </a:r>
            <a:r>
              <a:rPr sz="1350" i="1" spc="204" dirty="0">
                <a:latin typeface="Times New Roman"/>
                <a:cs typeface="Times New Roman"/>
              </a:rPr>
              <a:t>y</a:t>
            </a:r>
            <a:r>
              <a:rPr sz="1350" i="1" spc="10" dirty="0">
                <a:latin typeface="Times New Roman"/>
                <a:cs typeface="Times New Roman"/>
              </a:rPr>
              <a:t> </a:t>
            </a:r>
            <a:r>
              <a:rPr sz="1350" spc="254" dirty="0">
                <a:latin typeface="Symbol"/>
                <a:cs typeface="Symbol"/>
              </a:rPr>
              <a:t></a:t>
            </a:r>
            <a:r>
              <a:rPr sz="1350" spc="-65" dirty="0">
                <a:latin typeface="Times New Roman"/>
                <a:cs typeface="Times New Roman"/>
              </a:rPr>
              <a:t> </a:t>
            </a:r>
            <a:r>
              <a:rPr sz="2150" spc="-70" dirty="0">
                <a:latin typeface="Symbol"/>
                <a:cs typeface="Symbol"/>
              </a:rPr>
              <a:t></a:t>
            </a:r>
            <a:r>
              <a:rPr sz="1350" i="1" spc="275" dirty="0">
                <a:latin typeface="Times New Roman"/>
                <a:cs typeface="Times New Roman"/>
              </a:rPr>
              <a:t>y</a:t>
            </a:r>
            <a:r>
              <a:rPr sz="1125" i="1" spc="254" baseline="44444" dirty="0">
                <a:latin typeface="Times New Roman"/>
                <a:cs typeface="Times New Roman"/>
              </a:rPr>
              <a:t>T</a:t>
            </a:r>
            <a:r>
              <a:rPr sz="1125" i="1" baseline="44444" dirty="0">
                <a:latin typeface="Times New Roman"/>
                <a:cs typeface="Times New Roman"/>
              </a:rPr>
              <a:t> </a:t>
            </a:r>
            <a:r>
              <a:rPr sz="1125" i="1" spc="-15" baseline="44444" dirty="0">
                <a:latin typeface="Times New Roman"/>
                <a:cs typeface="Times New Roman"/>
              </a:rPr>
              <a:t> </a:t>
            </a:r>
            <a:r>
              <a:rPr sz="1350" i="1" spc="285" dirty="0">
                <a:latin typeface="Times New Roman"/>
                <a:cs typeface="Times New Roman"/>
              </a:rPr>
              <a:t>X</a:t>
            </a:r>
            <a:r>
              <a:rPr sz="1350" i="1" spc="15" dirty="0">
                <a:latin typeface="Times New Roman"/>
                <a:cs typeface="Times New Roman"/>
              </a:rPr>
              <a:t> </a:t>
            </a:r>
            <a:r>
              <a:rPr sz="2150" spc="-315" dirty="0">
                <a:latin typeface="Symbol"/>
                <a:cs typeface="Symbol"/>
              </a:rPr>
              <a:t></a:t>
            </a:r>
            <a:r>
              <a:rPr sz="1125" i="1" spc="254" baseline="66666" dirty="0">
                <a:latin typeface="Times New Roman"/>
                <a:cs typeface="Times New Roman"/>
              </a:rPr>
              <a:t>T</a:t>
            </a:r>
            <a:r>
              <a:rPr sz="1125" i="1" baseline="66666" dirty="0">
                <a:latin typeface="Times New Roman"/>
                <a:cs typeface="Times New Roman"/>
              </a:rPr>
              <a:t> </a:t>
            </a:r>
            <a:r>
              <a:rPr sz="1125" i="1" spc="22" baseline="66666" dirty="0">
                <a:latin typeface="Times New Roman"/>
                <a:cs typeface="Times New Roman"/>
              </a:rPr>
              <a:t> </a:t>
            </a:r>
            <a:r>
              <a:rPr sz="2750" spc="-190" dirty="0">
                <a:latin typeface="Symbol"/>
                <a:cs typeface="Symbol"/>
              </a:rPr>
              <a:t></a:t>
            </a:r>
            <a:r>
              <a:rPr sz="1350" spc="254" dirty="0">
                <a:latin typeface="Symbol"/>
                <a:cs typeface="Symbol"/>
              </a:rPr>
              <a:t></a:t>
            </a:r>
            <a:r>
              <a:rPr sz="1350" dirty="0">
                <a:latin typeface="Times New Roman"/>
                <a:cs typeface="Times New Roman"/>
              </a:rPr>
              <a:t> </a:t>
            </a:r>
            <a:r>
              <a:rPr sz="1350" spc="-125" dirty="0">
                <a:latin typeface="Times New Roman"/>
                <a:cs typeface="Times New Roman"/>
              </a:rPr>
              <a:t> </a:t>
            </a:r>
            <a:r>
              <a:rPr sz="1350" i="1" spc="285" dirty="0">
                <a:latin typeface="Times New Roman"/>
                <a:cs typeface="Times New Roman"/>
              </a:rPr>
              <a:t>X</a:t>
            </a:r>
            <a:r>
              <a:rPr sz="1350" i="1" spc="-35" dirty="0">
                <a:latin typeface="Times New Roman"/>
                <a:cs typeface="Times New Roman"/>
              </a:rPr>
              <a:t> </a:t>
            </a:r>
            <a:r>
              <a:rPr sz="1125" i="1" spc="254" baseline="44444" dirty="0">
                <a:latin typeface="Times New Roman"/>
                <a:cs typeface="Times New Roman"/>
              </a:rPr>
              <a:t>T</a:t>
            </a:r>
            <a:r>
              <a:rPr sz="1125" i="1" baseline="44444" dirty="0">
                <a:latin typeface="Times New Roman"/>
                <a:cs typeface="Times New Roman"/>
              </a:rPr>
              <a:t> </a:t>
            </a:r>
            <a:r>
              <a:rPr sz="1125" i="1" spc="-22" baseline="44444" dirty="0">
                <a:latin typeface="Times New Roman"/>
                <a:cs typeface="Times New Roman"/>
              </a:rPr>
              <a:t> </a:t>
            </a:r>
            <a:r>
              <a:rPr sz="1350" i="1" spc="270" dirty="0">
                <a:latin typeface="Times New Roman"/>
                <a:cs typeface="Times New Roman"/>
              </a:rPr>
              <a:t>X</a:t>
            </a:r>
            <a:r>
              <a:rPr sz="1450" i="1" spc="190" dirty="0">
                <a:latin typeface="Symbol"/>
                <a:cs typeface="Symbol"/>
              </a:rPr>
              <a:t></a:t>
            </a:r>
            <a:r>
              <a:rPr sz="1450" spc="155" dirty="0">
                <a:latin typeface="Times New Roman"/>
                <a:cs typeface="Times New Roman"/>
              </a:rPr>
              <a:t> </a:t>
            </a:r>
            <a:r>
              <a:rPr sz="1350" spc="254" dirty="0">
                <a:latin typeface="Symbol"/>
                <a:cs typeface="Symbol"/>
              </a:rPr>
              <a:t></a:t>
            </a:r>
            <a:r>
              <a:rPr sz="1350" spc="100" dirty="0">
                <a:latin typeface="Times New Roman"/>
                <a:cs typeface="Times New Roman"/>
              </a:rPr>
              <a:t> </a:t>
            </a:r>
            <a:r>
              <a:rPr sz="1350" i="1" spc="285" dirty="0">
                <a:latin typeface="Times New Roman"/>
                <a:cs typeface="Times New Roman"/>
              </a:rPr>
              <a:t>X</a:t>
            </a:r>
            <a:r>
              <a:rPr sz="1350" i="1" spc="-35" dirty="0">
                <a:latin typeface="Times New Roman"/>
                <a:cs typeface="Times New Roman"/>
              </a:rPr>
              <a:t> </a:t>
            </a:r>
            <a:r>
              <a:rPr sz="1125" i="1" spc="254" baseline="44444" dirty="0">
                <a:latin typeface="Times New Roman"/>
                <a:cs typeface="Times New Roman"/>
              </a:rPr>
              <a:t>T</a:t>
            </a:r>
            <a:r>
              <a:rPr sz="1125" i="1" baseline="44444" dirty="0">
                <a:latin typeface="Times New Roman"/>
                <a:cs typeface="Times New Roman"/>
              </a:rPr>
              <a:t> </a:t>
            </a:r>
            <a:r>
              <a:rPr sz="1125" i="1" spc="22" baseline="44444" dirty="0">
                <a:latin typeface="Times New Roman"/>
                <a:cs typeface="Times New Roman"/>
              </a:rPr>
              <a:t> </a:t>
            </a:r>
            <a:r>
              <a:rPr sz="1350" i="1" spc="204" dirty="0">
                <a:latin typeface="Times New Roman"/>
                <a:cs typeface="Times New Roman"/>
              </a:rPr>
              <a:t>y</a:t>
            </a:r>
            <a:r>
              <a:rPr sz="1350" i="1" spc="65" dirty="0">
                <a:latin typeface="Times New Roman"/>
                <a:cs typeface="Times New Roman"/>
              </a:rPr>
              <a:t> </a:t>
            </a:r>
            <a:r>
              <a:rPr sz="1350" spc="85" dirty="0">
                <a:latin typeface="Symbol"/>
                <a:cs typeface="Symbol"/>
              </a:rPr>
              <a:t></a:t>
            </a:r>
            <a:r>
              <a:rPr sz="2025" spc="-1522" baseline="24691" dirty="0">
                <a:latin typeface="PMingLiU"/>
                <a:cs typeface="PMingLiU"/>
              </a:rPr>
              <a:t>求</a:t>
            </a:r>
            <a:r>
              <a:rPr sz="1350" spc="65" dirty="0">
                <a:latin typeface="Symbol"/>
                <a:cs typeface="Symbol"/>
              </a:rPr>
              <a:t></a:t>
            </a:r>
            <a:r>
              <a:rPr sz="2025" spc="-1312" baseline="24691" dirty="0">
                <a:latin typeface="PMingLiU"/>
                <a:cs typeface="PMingLiU"/>
              </a:rPr>
              <a:t>驻</a:t>
            </a:r>
            <a:r>
              <a:rPr sz="1350" spc="-75" dirty="0">
                <a:latin typeface="Symbol"/>
                <a:cs typeface="Symbol"/>
              </a:rPr>
              <a:t></a:t>
            </a:r>
            <a:r>
              <a:rPr sz="2025" spc="-1792" baseline="24691" dirty="0">
                <a:latin typeface="PMingLiU"/>
                <a:cs typeface="PMingLiU"/>
              </a:rPr>
              <a:t>点</a:t>
            </a:r>
            <a:r>
              <a:rPr sz="1350" spc="280" dirty="0">
                <a:latin typeface="Symbol"/>
                <a:cs typeface="Symbol"/>
              </a:rPr>
              <a:t></a:t>
            </a:r>
            <a:r>
              <a:rPr sz="1350" spc="459" dirty="0">
                <a:latin typeface="Symbol"/>
                <a:cs typeface="Symbol"/>
              </a:rPr>
              <a:t></a:t>
            </a:r>
            <a:r>
              <a:rPr sz="1350" spc="-160" dirty="0">
                <a:latin typeface="Times New Roman"/>
                <a:cs typeface="Times New Roman"/>
              </a:rPr>
              <a:t> </a:t>
            </a:r>
            <a:r>
              <a:rPr sz="1350" spc="235" dirty="0">
                <a:latin typeface="Times New Roman"/>
                <a:cs typeface="Times New Roman"/>
              </a:rPr>
              <a:t>0</a:t>
            </a:r>
            <a:endParaRPr sz="1350">
              <a:latin typeface="Times New Roman"/>
              <a:cs typeface="Times New Roman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2597184" y="4167543"/>
            <a:ext cx="3199765" cy="3562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2379345" algn="l"/>
                <a:tab pos="2992120" algn="l"/>
              </a:tabLst>
            </a:pPr>
            <a:r>
              <a:rPr sz="2150" spc="-120" dirty="0">
                <a:latin typeface="Symbol"/>
                <a:cs typeface="Symbol"/>
              </a:rPr>
              <a:t></a:t>
            </a:r>
            <a:r>
              <a:rPr sz="2150" spc="-120" dirty="0">
                <a:latin typeface="Times New Roman"/>
                <a:cs typeface="Times New Roman"/>
              </a:rPr>
              <a:t>	</a:t>
            </a:r>
            <a:r>
              <a:rPr sz="1450" i="1" spc="190" dirty="0">
                <a:latin typeface="Symbol"/>
                <a:cs typeface="Symbol"/>
              </a:rPr>
              <a:t></a:t>
            </a:r>
            <a:r>
              <a:rPr sz="1450" spc="155" dirty="0">
                <a:latin typeface="Times New Roman"/>
                <a:cs typeface="Times New Roman"/>
              </a:rPr>
              <a:t> </a:t>
            </a:r>
            <a:r>
              <a:rPr sz="1350" spc="254" dirty="0">
                <a:latin typeface="Symbol"/>
                <a:cs typeface="Symbol"/>
              </a:rPr>
              <a:t></a:t>
            </a:r>
            <a:r>
              <a:rPr sz="1350" spc="155" dirty="0">
                <a:latin typeface="Times New Roman"/>
                <a:cs typeface="Times New Roman"/>
              </a:rPr>
              <a:t> </a:t>
            </a:r>
            <a:r>
              <a:rPr sz="1350" i="1" spc="204" dirty="0">
                <a:latin typeface="Times New Roman"/>
                <a:cs typeface="Times New Roman"/>
              </a:rPr>
              <a:t>y</a:t>
            </a:r>
            <a:r>
              <a:rPr sz="1350" i="1" dirty="0">
                <a:latin typeface="Times New Roman"/>
                <a:cs typeface="Times New Roman"/>
              </a:rPr>
              <a:t>	</a:t>
            </a:r>
            <a:r>
              <a:rPr sz="1350" i="1" spc="325" dirty="0">
                <a:latin typeface="Times New Roman"/>
                <a:cs typeface="Times New Roman"/>
              </a:rPr>
              <a:t>y</a:t>
            </a:r>
            <a:r>
              <a:rPr sz="2150" spc="-120" dirty="0">
                <a:latin typeface="Symbol"/>
                <a:cs typeface="Symbol"/>
              </a:rPr>
              <a:t></a:t>
            </a:r>
            <a:endParaRPr sz="2150">
              <a:latin typeface="Symbol"/>
              <a:cs typeface="Symbo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2637118" y="4254446"/>
            <a:ext cx="1482090" cy="2520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285115" algn="l"/>
                <a:tab pos="725805" algn="l"/>
                <a:tab pos="1327785" algn="l"/>
              </a:tabLst>
            </a:pPr>
            <a:r>
              <a:rPr sz="1450" i="1" spc="190" dirty="0">
                <a:latin typeface="Symbol"/>
                <a:cs typeface="Symbol"/>
              </a:rPr>
              <a:t></a:t>
            </a:r>
            <a:r>
              <a:rPr sz="1450" spc="190" dirty="0">
                <a:latin typeface="Times New Roman"/>
                <a:cs typeface="Times New Roman"/>
              </a:rPr>
              <a:t>	</a:t>
            </a:r>
            <a:r>
              <a:rPr sz="1350" i="1" spc="285" dirty="0">
                <a:latin typeface="Times New Roman"/>
                <a:cs typeface="Times New Roman"/>
              </a:rPr>
              <a:t>X	</a:t>
            </a:r>
            <a:r>
              <a:rPr sz="1450" i="1" spc="190" dirty="0">
                <a:latin typeface="Symbol"/>
                <a:cs typeface="Symbol"/>
              </a:rPr>
              <a:t></a:t>
            </a:r>
            <a:r>
              <a:rPr sz="1450" spc="155" dirty="0">
                <a:latin typeface="Times New Roman"/>
                <a:cs typeface="Times New Roman"/>
              </a:rPr>
              <a:t> </a:t>
            </a:r>
            <a:r>
              <a:rPr sz="1350" spc="385" dirty="0">
                <a:latin typeface="Symbol"/>
                <a:cs typeface="Symbol"/>
              </a:rPr>
              <a:t></a:t>
            </a:r>
            <a:r>
              <a:rPr sz="1450" i="1" spc="190" dirty="0">
                <a:latin typeface="Symbol"/>
                <a:cs typeface="Symbol"/>
              </a:rPr>
              <a:t></a:t>
            </a:r>
            <a:r>
              <a:rPr sz="1450" dirty="0">
                <a:latin typeface="Times New Roman"/>
                <a:cs typeface="Times New Roman"/>
              </a:rPr>
              <a:t>	</a:t>
            </a:r>
            <a:r>
              <a:rPr sz="1350" i="1" spc="285" dirty="0">
                <a:latin typeface="Times New Roman"/>
                <a:cs typeface="Times New Roman"/>
              </a:rPr>
              <a:t>X</a:t>
            </a:r>
            <a:endParaRPr sz="1350">
              <a:latin typeface="Times New Roman"/>
              <a:cs typeface="Times New Roman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7008968" y="3706102"/>
            <a:ext cx="822325" cy="29845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750" spc="195" dirty="0">
                <a:latin typeface="Symbol"/>
                <a:cs typeface="Symbol"/>
              </a:rPr>
              <a:t></a:t>
            </a:r>
            <a:r>
              <a:rPr sz="1350" i="1" spc="195" dirty="0">
                <a:latin typeface="Times New Roman"/>
                <a:cs typeface="Times New Roman"/>
              </a:rPr>
              <a:t>X</a:t>
            </a:r>
            <a:r>
              <a:rPr sz="1450" i="1" spc="195" dirty="0">
                <a:latin typeface="Symbol"/>
                <a:cs typeface="Symbol"/>
              </a:rPr>
              <a:t></a:t>
            </a:r>
            <a:r>
              <a:rPr sz="1450" i="1" spc="195" dirty="0">
                <a:latin typeface="Times New Roman"/>
                <a:cs typeface="Times New Roman"/>
              </a:rPr>
              <a:t> </a:t>
            </a:r>
            <a:r>
              <a:rPr sz="1350" spc="254" dirty="0">
                <a:latin typeface="Symbol"/>
                <a:cs typeface="Symbol"/>
              </a:rPr>
              <a:t></a:t>
            </a:r>
            <a:r>
              <a:rPr sz="1350" dirty="0">
                <a:latin typeface="Times New Roman"/>
                <a:cs typeface="Times New Roman"/>
              </a:rPr>
              <a:t> </a:t>
            </a:r>
            <a:r>
              <a:rPr sz="1350" i="1" spc="170" dirty="0">
                <a:latin typeface="Times New Roman"/>
                <a:cs typeface="Times New Roman"/>
              </a:rPr>
              <a:t>y</a:t>
            </a:r>
            <a:r>
              <a:rPr sz="1750" spc="170" dirty="0">
                <a:latin typeface="Symbol"/>
                <a:cs typeface="Symbol"/>
              </a:rPr>
              <a:t></a:t>
            </a:r>
            <a:endParaRPr sz="1750">
              <a:latin typeface="Symbol"/>
              <a:cs typeface="Symbo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5889836" y="3657703"/>
            <a:ext cx="1157605" cy="3562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324485" algn="l"/>
                <a:tab pos="658495" algn="l"/>
                <a:tab pos="1081405" algn="l"/>
              </a:tabLst>
            </a:pPr>
            <a:r>
              <a:rPr sz="2150" spc="-110" dirty="0">
                <a:latin typeface="Symbol"/>
                <a:cs typeface="Symbol"/>
              </a:rPr>
              <a:t></a:t>
            </a:r>
            <a:r>
              <a:rPr sz="1450" i="1" spc="-110" dirty="0">
                <a:latin typeface="Symbol"/>
                <a:cs typeface="Symbol"/>
              </a:rPr>
              <a:t></a:t>
            </a:r>
            <a:r>
              <a:rPr sz="1450" spc="-110" dirty="0">
                <a:latin typeface="Times New Roman"/>
                <a:cs typeface="Times New Roman"/>
              </a:rPr>
              <a:t>	</a:t>
            </a:r>
            <a:r>
              <a:rPr sz="1350" i="1" spc="285" dirty="0">
                <a:latin typeface="Times New Roman"/>
                <a:cs typeface="Times New Roman"/>
              </a:rPr>
              <a:t>X	</a:t>
            </a:r>
            <a:r>
              <a:rPr sz="1350" spc="254" dirty="0">
                <a:latin typeface="Symbol"/>
                <a:cs typeface="Symbol"/>
              </a:rPr>
              <a:t></a:t>
            </a:r>
            <a:r>
              <a:rPr sz="1350" spc="125" dirty="0">
                <a:latin typeface="Times New Roman"/>
                <a:cs typeface="Times New Roman"/>
              </a:rPr>
              <a:t> </a:t>
            </a:r>
            <a:r>
              <a:rPr sz="1350" i="1" spc="204" dirty="0">
                <a:latin typeface="Times New Roman"/>
                <a:cs typeface="Times New Roman"/>
              </a:rPr>
              <a:t>y	</a:t>
            </a:r>
            <a:r>
              <a:rPr sz="2150" spc="-325" dirty="0">
                <a:latin typeface="Symbol"/>
                <a:cs typeface="Symbol"/>
              </a:rPr>
              <a:t></a:t>
            </a:r>
            <a:endParaRPr sz="2150">
              <a:latin typeface="Symbol"/>
              <a:cs typeface="Symbol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4441077" y="3706102"/>
            <a:ext cx="1071245" cy="29845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720725" algn="l"/>
              </a:tabLst>
            </a:pPr>
            <a:r>
              <a:rPr sz="1450" i="1" spc="190" dirty="0">
                <a:latin typeface="Symbol"/>
                <a:cs typeface="Symbol"/>
              </a:rPr>
              <a:t></a:t>
            </a:r>
            <a:r>
              <a:rPr sz="1450" i="1" spc="155" dirty="0">
                <a:latin typeface="Times New Roman"/>
                <a:cs typeface="Times New Roman"/>
              </a:rPr>
              <a:t> </a:t>
            </a:r>
            <a:r>
              <a:rPr sz="1350" spc="254" dirty="0">
                <a:latin typeface="Symbol"/>
                <a:cs typeface="Symbol"/>
              </a:rPr>
              <a:t></a:t>
            </a:r>
            <a:r>
              <a:rPr sz="1350" spc="135" dirty="0">
                <a:latin typeface="Times New Roman"/>
                <a:cs typeface="Times New Roman"/>
              </a:rPr>
              <a:t> </a:t>
            </a:r>
            <a:r>
              <a:rPr sz="1350" i="1" spc="165" dirty="0">
                <a:latin typeface="Times New Roman"/>
                <a:cs typeface="Times New Roman"/>
              </a:rPr>
              <a:t>y</a:t>
            </a:r>
            <a:r>
              <a:rPr sz="1750" spc="165" dirty="0">
                <a:latin typeface="Symbol"/>
                <a:cs typeface="Symbol"/>
              </a:rPr>
              <a:t></a:t>
            </a:r>
            <a:r>
              <a:rPr sz="1750" spc="165" dirty="0">
                <a:latin typeface="Times New Roman"/>
                <a:cs typeface="Times New Roman"/>
              </a:rPr>
              <a:t>	</a:t>
            </a:r>
            <a:r>
              <a:rPr sz="1350" spc="254" dirty="0">
                <a:latin typeface="Symbol"/>
                <a:cs typeface="Symbol"/>
              </a:rPr>
              <a:t></a:t>
            </a:r>
            <a:r>
              <a:rPr sz="1350" spc="-60" dirty="0">
                <a:latin typeface="Times New Roman"/>
                <a:cs typeface="Times New Roman"/>
              </a:rPr>
              <a:t> </a:t>
            </a:r>
            <a:r>
              <a:rPr sz="1350" spc="335" dirty="0">
                <a:latin typeface="Symbol"/>
                <a:cs typeface="Symbol"/>
              </a:rPr>
              <a:t></a:t>
            </a:r>
            <a:endParaRPr sz="1350">
              <a:latin typeface="Symbol"/>
              <a:cs typeface="Symbol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1849591" y="3706102"/>
            <a:ext cx="1087755" cy="29845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350" spc="335" dirty="0">
                <a:latin typeface="Symbol"/>
                <a:cs typeface="Symbol"/>
              </a:rPr>
              <a:t></a:t>
            </a:r>
            <a:r>
              <a:rPr sz="1350" spc="490" dirty="0">
                <a:latin typeface="Times New Roman"/>
                <a:cs typeface="Times New Roman"/>
              </a:rPr>
              <a:t> </a:t>
            </a:r>
            <a:r>
              <a:rPr sz="1350" i="1" spc="204" dirty="0">
                <a:latin typeface="Times New Roman"/>
                <a:cs typeface="Times New Roman"/>
              </a:rPr>
              <a:t>J</a:t>
            </a:r>
            <a:r>
              <a:rPr sz="1350" i="1" spc="-120" dirty="0">
                <a:latin typeface="Times New Roman"/>
                <a:cs typeface="Times New Roman"/>
              </a:rPr>
              <a:t> </a:t>
            </a:r>
            <a:r>
              <a:rPr sz="1750" dirty="0">
                <a:latin typeface="Symbol"/>
                <a:cs typeface="Symbol"/>
              </a:rPr>
              <a:t></a:t>
            </a:r>
            <a:r>
              <a:rPr sz="1450" i="1" dirty="0">
                <a:latin typeface="Symbol"/>
                <a:cs typeface="Symbol"/>
              </a:rPr>
              <a:t></a:t>
            </a:r>
            <a:r>
              <a:rPr sz="1450" i="1" spc="-85" dirty="0">
                <a:latin typeface="Times New Roman"/>
                <a:cs typeface="Times New Roman"/>
              </a:rPr>
              <a:t> </a:t>
            </a:r>
            <a:r>
              <a:rPr sz="1750" spc="10" dirty="0">
                <a:latin typeface="Symbol"/>
                <a:cs typeface="Symbol"/>
              </a:rPr>
              <a:t></a:t>
            </a:r>
            <a:r>
              <a:rPr sz="1750" spc="-180" dirty="0">
                <a:latin typeface="Times New Roman"/>
                <a:cs typeface="Times New Roman"/>
              </a:rPr>
              <a:t> </a:t>
            </a:r>
            <a:r>
              <a:rPr sz="1350" spc="254" dirty="0">
                <a:latin typeface="Symbol"/>
                <a:cs typeface="Symbol"/>
              </a:rPr>
              <a:t></a:t>
            </a:r>
            <a:r>
              <a:rPr sz="1350" spc="5" dirty="0">
                <a:latin typeface="Times New Roman"/>
                <a:cs typeface="Times New Roman"/>
              </a:rPr>
              <a:t> </a:t>
            </a:r>
            <a:r>
              <a:rPr sz="1350" spc="335" dirty="0">
                <a:latin typeface="Symbol"/>
                <a:cs typeface="Symbol"/>
              </a:rPr>
              <a:t></a:t>
            </a:r>
            <a:endParaRPr sz="1350">
              <a:latin typeface="Symbol"/>
              <a:cs typeface="Symbol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2193667" y="4376162"/>
            <a:ext cx="95885" cy="15748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850" i="1" spc="105" dirty="0">
                <a:latin typeface="Symbol"/>
                <a:cs typeface="Symbol"/>
              </a:rPr>
              <a:t></a:t>
            </a:r>
            <a:endParaRPr sz="850">
              <a:latin typeface="Symbol"/>
              <a:cs typeface="Symbol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5486300" y="3866322"/>
            <a:ext cx="95885" cy="15748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850" i="1" spc="105" dirty="0">
                <a:latin typeface="Symbol"/>
                <a:cs typeface="Symbol"/>
              </a:rPr>
              <a:t></a:t>
            </a:r>
            <a:endParaRPr sz="850">
              <a:latin typeface="Symbol"/>
              <a:cs typeface="Symbol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2911553" y="3866322"/>
            <a:ext cx="95885" cy="15748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850" i="1" spc="105" dirty="0">
                <a:latin typeface="Symbol"/>
                <a:cs typeface="Symbol"/>
              </a:rPr>
              <a:t></a:t>
            </a:r>
            <a:endParaRPr sz="850">
              <a:latin typeface="Symbol"/>
              <a:cs typeface="Symbol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2014434" y="3866322"/>
            <a:ext cx="95885" cy="15748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850" i="1" spc="105" dirty="0">
                <a:latin typeface="Symbol"/>
                <a:cs typeface="Symbol"/>
              </a:rPr>
              <a:t></a:t>
            </a:r>
            <a:endParaRPr sz="850">
              <a:latin typeface="Symbol"/>
              <a:cs typeface="Symbol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4888594" y="3125774"/>
            <a:ext cx="148590" cy="2667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550" i="1" spc="275" dirty="0">
                <a:latin typeface="Times New Roman"/>
                <a:cs typeface="Times New Roman"/>
              </a:rPr>
              <a:t>y</a:t>
            </a:r>
            <a:endParaRPr sz="1550">
              <a:latin typeface="Times New Roman"/>
              <a:cs typeface="Times New Roman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5944663" y="3061496"/>
            <a:ext cx="1965325" cy="34417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40"/>
              </a:spcBef>
            </a:pPr>
            <a:r>
              <a:rPr sz="1550" i="1" spc="325" dirty="0">
                <a:latin typeface="Times New Roman"/>
                <a:cs typeface="Times New Roman"/>
              </a:rPr>
              <a:t>X</a:t>
            </a:r>
            <a:r>
              <a:rPr sz="1750" i="1" spc="220" dirty="0">
                <a:latin typeface="Symbol"/>
                <a:cs typeface="Symbol"/>
              </a:rPr>
              <a:t></a:t>
            </a:r>
            <a:r>
              <a:rPr sz="1750" spc="125" dirty="0">
                <a:latin typeface="Times New Roman"/>
                <a:cs typeface="Times New Roman"/>
              </a:rPr>
              <a:t> </a:t>
            </a:r>
            <a:r>
              <a:rPr sz="1550" spc="340" dirty="0">
                <a:latin typeface="Symbol"/>
                <a:cs typeface="Symbol"/>
              </a:rPr>
              <a:t></a:t>
            </a:r>
            <a:r>
              <a:rPr sz="1550" spc="114" dirty="0">
                <a:latin typeface="Times New Roman"/>
                <a:cs typeface="Times New Roman"/>
              </a:rPr>
              <a:t> </a:t>
            </a:r>
            <a:r>
              <a:rPr sz="1550" i="1" spc="390" dirty="0">
                <a:latin typeface="Times New Roman"/>
                <a:cs typeface="Times New Roman"/>
              </a:rPr>
              <a:t>y</a:t>
            </a:r>
            <a:r>
              <a:rPr sz="2050" spc="-135" dirty="0">
                <a:latin typeface="Symbol"/>
                <a:cs typeface="Symbol"/>
              </a:rPr>
              <a:t></a:t>
            </a:r>
            <a:r>
              <a:rPr sz="1350" i="1" spc="300" baseline="52469" dirty="0">
                <a:latin typeface="Times New Roman"/>
                <a:cs typeface="Times New Roman"/>
              </a:rPr>
              <a:t>T</a:t>
            </a:r>
            <a:r>
              <a:rPr sz="1350" i="1" baseline="52469" dirty="0">
                <a:latin typeface="Times New Roman"/>
                <a:cs typeface="Times New Roman"/>
              </a:rPr>
              <a:t> </a:t>
            </a:r>
            <a:r>
              <a:rPr sz="1350" i="1" spc="-135" baseline="52469" dirty="0">
                <a:latin typeface="Times New Roman"/>
                <a:cs typeface="Times New Roman"/>
              </a:rPr>
              <a:t> </a:t>
            </a:r>
            <a:r>
              <a:rPr sz="2050" spc="135" dirty="0">
                <a:latin typeface="Symbol"/>
                <a:cs typeface="Symbol"/>
              </a:rPr>
              <a:t></a:t>
            </a:r>
            <a:r>
              <a:rPr sz="1550" i="1" spc="320" dirty="0">
                <a:latin typeface="Times New Roman"/>
                <a:cs typeface="Times New Roman"/>
              </a:rPr>
              <a:t>X</a:t>
            </a:r>
            <a:r>
              <a:rPr sz="1750" i="1" spc="220" dirty="0">
                <a:latin typeface="Symbol"/>
                <a:cs typeface="Symbol"/>
              </a:rPr>
              <a:t></a:t>
            </a:r>
            <a:r>
              <a:rPr sz="1750" spc="135" dirty="0">
                <a:latin typeface="Times New Roman"/>
                <a:cs typeface="Times New Roman"/>
              </a:rPr>
              <a:t> </a:t>
            </a:r>
            <a:r>
              <a:rPr sz="1550" spc="340" dirty="0">
                <a:latin typeface="Symbol"/>
                <a:cs typeface="Symbol"/>
              </a:rPr>
              <a:t></a:t>
            </a:r>
            <a:r>
              <a:rPr sz="1550" spc="114" dirty="0">
                <a:latin typeface="Times New Roman"/>
                <a:cs typeface="Times New Roman"/>
              </a:rPr>
              <a:t> </a:t>
            </a:r>
            <a:r>
              <a:rPr sz="1550" i="1" spc="385" dirty="0">
                <a:latin typeface="Times New Roman"/>
                <a:cs typeface="Times New Roman"/>
              </a:rPr>
              <a:t>y</a:t>
            </a:r>
            <a:r>
              <a:rPr sz="2050" spc="30" dirty="0">
                <a:latin typeface="Symbol"/>
                <a:cs typeface="Symbol"/>
              </a:rPr>
              <a:t></a:t>
            </a:r>
            <a:endParaRPr sz="2050">
              <a:latin typeface="Symbol"/>
              <a:cs typeface="Symbol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5682853" y="3283225"/>
            <a:ext cx="163830" cy="2667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550" spc="310" dirty="0">
                <a:latin typeface="Times New Roman"/>
                <a:cs typeface="Times New Roman"/>
              </a:rPr>
              <a:t>2</a:t>
            </a:r>
            <a:endParaRPr sz="1550">
              <a:latin typeface="Times New Roman"/>
              <a:cs typeface="Times New Roman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3313676" y="3283224"/>
            <a:ext cx="1154430" cy="7213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46355">
              <a:lnSpc>
                <a:spcPct val="100000"/>
              </a:lnSpc>
              <a:spcBef>
                <a:spcPts val="130"/>
              </a:spcBef>
            </a:pPr>
            <a:r>
              <a:rPr sz="1550" spc="310" dirty="0">
                <a:latin typeface="Times New Roman"/>
                <a:cs typeface="Times New Roman"/>
              </a:rPr>
              <a:t>2</a:t>
            </a:r>
            <a:endParaRPr sz="15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475"/>
              </a:spcBef>
            </a:pPr>
            <a:r>
              <a:rPr sz="1750" spc="195" dirty="0">
                <a:latin typeface="Symbol"/>
                <a:cs typeface="Symbol"/>
              </a:rPr>
              <a:t></a:t>
            </a:r>
            <a:r>
              <a:rPr sz="1350" i="1" spc="195" dirty="0">
                <a:latin typeface="Times New Roman"/>
                <a:cs typeface="Times New Roman"/>
              </a:rPr>
              <a:t>X</a:t>
            </a:r>
            <a:r>
              <a:rPr sz="1450" i="1" spc="195" dirty="0">
                <a:latin typeface="Symbol"/>
                <a:cs typeface="Symbol"/>
              </a:rPr>
              <a:t></a:t>
            </a:r>
            <a:r>
              <a:rPr sz="1450" i="1" spc="195" dirty="0">
                <a:latin typeface="Times New Roman"/>
                <a:cs typeface="Times New Roman"/>
              </a:rPr>
              <a:t> </a:t>
            </a:r>
            <a:r>
              <a:rPr sz="1350" spc="254" dirty="0">
                <a:latin typeface="Symbol"/>
                <a:cs typeface="Symbol"/>
              </a:rPr>
              <a:t></a:t>
            </a:r>
            <a:r>
              <a:rPr sz="1350" spc="254" dirty="0">
                <a:latin typeface="Times New Roman"/>
                <a:cs typeface="Times New Roman"/>
              </a:rPr>
              <a:t> </a:t>
            </a:r>
            <a:r>
              <a:rPr sz="1350" i="1" spc="170" dirty="0">
                <a:latin typeface="Times New Roman"/>
                <a:cs typeface="Times New Roman"/>
              </a:rPr>
              <a:t>y</a:t>
            </a:r>
            <a:r>
              <a:rPr sz="1750" spc="170" dirty="0">
                <a:latin typeface="Symbol"/>
                <a:cs typeface="Symbol"/>
              </a:rPr>
              <a:t></a:t>
            </a:r>
            <a:r>
              <a:rPr sz="1750" spc="114" dirty="0">
                <a:latin typeface="Times New Roman"/>
                <a:cs typeface="Times New Roman"/>
              </a:rPr>
              <a:t> </a:t>
            </a:r>
            <a:r>
              <a:rPr sz="1750" spc="200" dirty="0">
                <a:latin typeface="Symbol"/>
                <a:cs typeface="Symbol"/>
              </a:rPr>
              <a:t></a:t>
            </a:r>
            <a:r>
              <a:rPr sz="1350" i="1" spc="200" dirty="0">
                <a:latin typeface="Times New Roman"/>
                <a:cs typeface="Times New Roman"/>
              </a:rPr>
              <a:t>X</a:t>
            </a:r>
            <a:endParaRPr sz="1350">
              <a:latin typeface="Times New Roman"/>
              <a:cs typeface="Times New Roman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2557753" y="3005067"/>
            <a:ext cx="1876425" cy="41211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50800">
              <a:lnSpc>
                <a:spcPts val="540"/>
              </a:lnSpc>
              <a:spcBef>
                <a:spcPts val="130"/>
              </a:spcBef>
              <a:tabLst>
                <a:tab pos="1617980" algn="l"/>
              </a:tabLst>
            </a:pPr>
            <a:r>
              <a:rPr sz="1550" i="1" spc="275" dirty="0">
                <a:latin typeface="Times New Roman"/>
                <a:cs typeface="Times New Roman"/>
              </a:rPr>
              <a:t>J</a:t>
            </a:r>
            <a:r>
              <a:rPr sz="1550" i="1" spc="-150" dirty="0">
                <a:latin typeface="Times New Roman"/>
                <a:cs typeface="Times New Roman"/>
              </a:rPr>
              <a:t> </a:t>
            </a:r>
            <a:r>
              <a:rPr sz="2050" spc="-5" dirty="0">
                <a:latin typeface="Symbol"/>
                <a:cs typeface="Symbol"/>
              </a:rPr>
              <a:t></a:t>
            </a:r>
            <a:r>
              <a:rPr sz="1750" i="1" spc="-5" dirty="0">
                <a:latin typeface="Symbol"/>
                <a:cs typeface="Symbol"/>
              </a:rPr>
              <a:t></a:t>
            </a:r>
            <a:r>
              <a:rPr sz="1750" i="1" spc="-135" dirty="0">
                <a:latin typeface="Times New Roman"/>
                <a:cs typeface="Times New Roman"/>
              </a:rPr>
              <a:t> </a:t>
            </a:r>
            <a:r>
              <a:rPr sz="2050" spc="30" dirty="0">
                <a:latin typeface="Symbol"/>
                <a:cs typeface="Symbol"/>
              </a:rPr>
              <a:t></a:t>
            </a:r>
            <a:r>
              <a:rPr sz="2050" spc="-225" dirty="0">
                <a:latin typeface="Times New Roman"/>
                <a:cs typeface="Times New Roman"/>
              </a:rPr>
              <a:t> </a:t>
            </a:r>
            <a:r>
              <a:rPr sz="1550" spc="340" dirty="0">
                <a:latin typeface="Symbol"/>
                <a:cs typeface="Symbol"/>
              </a:rPr>
              <a:t></a:t>
            </a:r>
            <a:r>
              <a:rPr sz="1550" spc="195" dirty="0">
                <a:latin typeface="Times New Roman"/>
                <a:cs typeface="Times New Roman"/>
              </a:rPr>
              <a:t> </a:t>
            </a:r>
            <a:r>
              <a:rPr sz="2325" u="sng" spc="465" baseline="35842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1</a:t>
            </a:r>
            <a:r>
              <a:rPr sz="2325" spc="44" baseline="35842" dirty="0">
                <a:latin typeface="Times New Roman"/>
                <a:cs typeface="Times New Roman"/>
              </a:rPr>
              <a:t> </a:t>
            </a:r>
            <a:r>
              <a:rPr sz="3525" spc="517" baseline="-8274" dirty="0">
                <a:latin typeface="Symbol"/>
                <a:cs typeface="Symbol"/>
              </a:rPr>
              <a:t></a:t>
            </a:r>
            <a:r>
              <a:rPr sz="2500" spc="345" dirty="0">
                <a:latin typeface="Symbol"/>
                <a:cs typeface="Symbol"/>
              </a:rPr>
              <a:t></a:t>
            </a:r>
            <a:r>
              <a:rPr sz="2500" spc="345" dirty="0">
                <a:latin typeface="Times New Roman"/>
                <a:cs typeface="Times New Roman"/>
              </a:rPr>
              <a:t>	</a:t>
            </a:r>
            <a:r>
              <a:rPr sz="2500" spc="-120" dirty="0">
                <a:latin typeface="Symbol"/>
                <a:cs typeface="Symbol"/>
              </a:rPr>
              <a:t></a:t>
            </a:r>
            <a:endParaRPr sz="2500">
              <a:latin typeface="Symbol"/>
              <a:cs typeface="Symbol"/>
            </a:endParaRPr>
          </a:p>
          <a:p>
            <a:pPr marL="389255" algn="ctr">
              <a:lnSpc>
                <a:spcPts val="470"/>
              </a:lnSpc>
            </a:pPr>
            <a:r>
              <a:rPr sz="900" i="1" spc="265" dirty="0">
                <a:latin typeface="Times New Roman"/>
                <a:cs typeface="Times New Roman"/>
              </a:rPr>
              <a:t>m</a:t>
            </a:r>
            <a:endParaRPr sz="900">
              <a:latin typeface="Times New Roman"/>
              <a:cs typeface="Times New Roman"/>
            </a:endParaRPr>
          </a:p>
          <a:p>
            <a:pPr marR="43180" algn="r">
              <a:lnSpc>
                <a:spcPts val="1800"/>
              </a:lnSpc>
              <a:tabLst>
                <a:tab pos="325120" algn="l"/>
              </a:tabLst>
            </a:pPr>
            <a:r>
              <a:rPr sz="1550" i="1" spc="80" dirty="0">
                <a:latin typeface="Times New Roman"/>
                <a:cs typeface="Times New Roman"/>
              </a:rPr>
              <a:t>h</a:t>
            </a:r>
            <a:r>
              <a:rPr sz="1500" i="1" spc="202" baseline="-22222" dirty="0">
                <a:latin typeface="Symbol"/>
                <a:cs typeface="Symbol"/>
              </a:rPr>
              <a:t></a:t>
            </a:r>
            <a:r>
              <a:rPr sz="1500" baseline="-22222" dirty="0">
                <a:latin typeface="Times New Roman"/>
                <a:cs typeface="Times New Roman"/>
              </a:rPr>
              <a:t>	</a:t>
            </a:r>
            <a:r>
              <a:rPr sz="1550" i="1" spc="275" dirty="0">
                <a:latin typeface="Times New Roman"/>
                <a:cs typeface="Times New Roman"/>
              </a:rPr>
              <a:t>x</a:t>
            </a:r>
            <a:endParaRPr sz="1550">
              <a:latin typeface="Times New Roman"/>
              <a:cs typeface="Times New Roman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3575451" y="3402033"/>
            <a:ext cx="238125" cy="1663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900" i="1" spc="180" dirty="0">
                <a:latin typeface="Times New Roman"/>
                <a:cs typeface="Times New Roman"/>
              </a:rPr>
              <a:t>i</a:t>
            </a:r>
            <a:r>
              <a:rPr sz="900" spc="105" dirty="0">
                <a:latin typeface="Symbol"/>
                <a:cs typeface="Symbol"/>
              </a:rPr>
              <a:t></a:t>
            </a:r>
            <a:r>
              <a:rPr sz="900" spc="180" dirty="0">
                <a:latin typeface="Times New Roman"/>
                <a:cs typeface="Times New Roman"/>
              </a:rPr>
              <a:t>1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4340741" y="2914759"/>
            <a:ext cx="1680210" cy="41211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130"/>
              </a:spcBef>
              <a:tabLst>
                <a:tab pos="695960" algn="l"/>
              </a:tabLst>
            </a:pPr>
            <a:r>
              <a:rPr sz="1200" spc="10" dirty="0">
                <a:latin typeface="Symbol"/>
                <a:cs typeface="Symbol"/>
              </a:rPr>
              <a:t></a:t>
            </a:r>
            <a:r>
              <a:rPr sz="900" i="1" spc="100" dirty="0">
                <a:latin typeface="Times New Roman"/>
                <a:cs typeface="Times New Roman"/>
              </a:rPr>
              <a:t>i</a:t>
            </a:r>
            <a:r>
              <a:rPr sz="900" i="1" spc="-95" dirty="0">
                <a:latin typeface="Times New Roman"/>
                <a:cs typeface="Times New Roman"/>
              </a:rPr>
              <a:t> </a:t>
            </a:r>
            <a:r>
              <a:rPr sz="1200" spc="10" dirty="0">
                <a:latin typeface="Symbol"/>
                <a:cs typeface="Symbol"/>
              </a:rPr>
              <a:t></a:t>
            </a:r>
            <a:r>
              <a:rPr sz="1200" spc="-95" dirty="0">
                <a:latin typeface="Times New Roman"/>
                <a:cs typeface="Times New Roman"/>
              </a:rPr>
              <a:t> </a:t>
            </a:r>
            <a:r>
              <a:rPr sz="3750" spc="-67" baseline="-15555" dirty="0">
                <a:latin typeface="Symbol"/>
                <a:cs typeface="Symbol"/>
              </a:rPr>
              <a:t></a:t>
            </a:r>
            <a:r>
              <a:rPr sz="2325" spc="509" baseline="-25089" dirty="0">
                <a:latin typeface="Symbol"/>
                <a:cs typeface="Symbol"/>
              </a:rPr>
              <a:t></a:t>
            </a:r>
            <a:r>
              <a:rPr sz="2325" baseline="-25089" dirty="0">
                <a:latin typeface="Times New Roman"/>
                <a:cs typeface="Times New Roman"/>
              </a:rPr>
              <a:t>	</a:t>
            </a:r>
            <a:r>
              <a:rPr sz="1200" spc="10" dirty="0">
                <a:latin typeface="Symbol"/>
                <a:cs typeface="Symbol"/>
              </a:rPr>
              <a:t></a:t>
            </a:r>
            <a:r>
              <a:rPr sz="900" i="1" spc="100" dirty="0">
                <a:latin typeface="Times New Roman"/>
                <a:cs typeface="Times New Roman"/>
              </a:rPr>
              <a:t>i</a:t>
            </a:r>
            <a:r>
              <a:rPr sz="900" i="1" spc="-95" dirty="0">
                <a:latin typeface="Times New Roman"/>
                <a:cs typeface="Times New Roman"/>
              </a:rPr>
              <a:t> </a:t>
            </a:r>
            <a:r>
              <a:rPr sz="1200" spc="10" dirty="0">
                <a:latin typeface="Symbol"/>
                <a:cs typeface="Symbol"/>
              </a:rPr>
              <a:t></a:t>
            </a:r>
            <a:r>
              <a:rPr sz="1200" spc="-90" dirty="0">
                <a:latin typeface="Times New Roman"/>
                <a:cs typeface="Times New Roman"/>
              </a:rPr>
              <a:t> </a:t>
            </a:r>
            <a:r>
              <a:rPr sz="3750" spc="-434" baseline="-15555" dirty="0">
                <a:latin typeface="Symbol"/>
                <a:cs typeface="Symbol"/>
              </a:rPr>
              <a:t></a:t>
            </a:r>
            <a:r>
              <a:rPr sz="1350" spc="270" baseline="18518" dirty="0">
                <a:latin typeface="Times New Roman"/>
                <a:cs typeface="Times New Roman"/>
              </a:rPr>
              <a:t>2</a:t>
            </a:r>
            <a:r>
              <a:rPr sz="1350" baseline="18518" dirty="0">
                <a:latin typeface="Times New Roman"/>
                <a:cs typeface="Times New Roman"/>
              </a:rPr>
              <a:t>  </a:t>
            </a:r>
            <a:r>
              <a:rPr sz="1350" spc="-15" baseline="18518" dirty="0">
                <a:latin typeface="Times New Roman"/>
                <a:cs typeface="Times New Roman"/>
              </a:rPr>
              <a:t> </a:t>
            </a:r>
            <a:r>
              <a:rPr sz="2325" spc="509" baseline="-25089" dirty="0">
                <a:latin typeface="Symbol"/>
                <a:cs typeface="Symbol"/>
              </a:rPr>
              <a:t></a:t>
            </a:r>
            <a:r>
              <a:rPr sz="2325" baseline="-25089" dirty="0">
                <a:latin typeface="Times New Roman"/>
                <a:cs typeface="Times New Roman"/>
              </a:rPr>
              <a:t> </a:t>
            </a:r>
            <a:r>
              <a:rPr sz="2325" spc="-292" baseline="-25089" dirty="0">
                <a:latin typeface="Times New Roman"/>
                <a:cs typeface="Times New Roman"/>
              </a:rPr>
              <a:t> </a:t>
            </a:r>
            <a:r>
              <a:rPr sz="2325" u="sng" spc="465" baseline="10752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1</a:t>
            </a:r>
            <a:r>
              <a:rPr sz="2325" baseline="10752" dirty="0">
                <a:latin typeface="Times New Roman"/>
                <a:cs typeface="Times New Roman"/>
              </a:rPr>
              <a:t> </a:t>
            </a:r>
            <a:r>
              <a:rPr sz="3075" spc="44" baseline="-18970" dirty="0">
                <a:latin typeface="Symbol"/>
                <a:cs typeface="Symbol"/>
              </a:rPr>
              <a:t></a:t>
            </a:r>
            <a:endParaRPr sz="3075" baseline="-18970">
              <a:latin typeface="Symbol"/>
              <a:cs typeface="Symbo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07542" y="161925"/>
            <a:ext cx="59690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最小二乘意义下的参数最优解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94842" y="897712"/>
            <a:ext cx="6496050" cy="40493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49885" indent="-325120">
              <a:lnSpc>
                <a:spcPct val="100000"/>
              </a:lnSpc>
              <a:spcBef>
                <a:spcPts val="95"/>
              </a:spcBef>
              <a:buClr>
                <a:srgbClr val="6FAC46"/>
              </a:buClr>
              <a:buFont typeface="Wingdings"/>
              <a:buChar char=""/>
              <a:tabLst>
                <a:tab pos="350520" algn="l"/>
              </a:tabLst>
            </a:pPr>
            <a:r>
              <a:rPr sz="2800" spc="-10" dirty="0">
                <a:solidFill>
                  <a:srgbClr val="171717"/>
                </a:solidFill>
                <a:latin typeface="Microsoft YaHei"/>
                <a:cs typeface="Microsoft YaHei"/>
              </a:rPr>
              <a:t>参数的解析式</a:t>
            </a:r>
            <a:endParaRPr sz="2800">
              <a:latin typeface="Microsoft YaHei"/>
              <a:cs typeface="Microsoft YaHei"/>
            </a:endParaRPr>
          </a:p>
          <a:p>
            <a:pPr marL="2244725">
              <a:lnSpc>
                <a:spcPct val="100000"/>
              </a:lnSpc>
              <a:spcBef>
                <a:spcPts val="20"/>
              </a:spcBef>
              <a:tabLst>
                <a:tab pos="2594610" algn="l"/>
              </a:tabLst>
            </a:pPr>
            <a:r>
              <a:rPr sz="2600" i="1" spc="350" dirty="0">
                <a:latin typeface="Symbol"/>
                <a:cs typeface="Symbol"/>
              </a:rPr>
              <a:t></a:t>
            </a:r>
            <a:r>
              <a:rPr sz="2600" spc="350" dirty="0">
                <a:latin typeface="Times New Roman"/>
                <a:cs typeface="Times New Roman"/>
              </a:rPr>
              <a:t>	</a:t>
            </a:r>
            <a:r>
              <a:rPr sz="2350" spc="509" dirty="0">
                <a:latin typeface="Symbol"/>
                <a:cs typeface="Symbol"/>
              </a:rPr>
              <a:t></a:t>
            </a:r>
            <a:r>
              <a:rPr sz="2350" spc="30" dirty="0">
                <a:latin typeface="Times New Roman"/>
                <a:cs typeface="Times New Roman"/>
              </a:rPr>
              <a:t> </a:t>
            </a:r>
            <a:r>
              <a:rPr sz="3800" spc="-175" dirty="0">
                <a:latin typeface="Symbol"/>
                <a:cs typeface="Symbol"/>
              </a:rPr>
              <a:t></a:t>
            </a:r>
            <a:r>
              <a:rPr sz="2350" i="1" spc="565" dirty="0">
                <a:latin typeface="Times New Roman"/>
                <a:cs typeface="Times New Roman"/>
              </a:rPr>
              <a:t>X</a:t>
            </a:r>
            <a:r>
              <a:rPr sz="2350" i="1" spc="-125" dirty="0">
                <a:latin typeface="Times New Roman"/>
                <a:cs typeface="Times New Roman"/>
              </a:rPr>
              <a:t> </a:t>
            </a:r>
            <a:r>
              <a:rPr sz="2025" i="1" spc="465" baseline="43209" dirty="0">
                <a:latin typeface="Times New Roman"/>
                <a:cs typeface="Times New Roman"/>
              </a:rPr>
              <a:t>T</a:t>
            </a:r>
            <a:r>
              <a:rPr sz="2025" i="1" baseline="43209" dirty="0">
                <a:latin typeface="Times New Roman"/>
                <a:cs typeface="Times New Roman"/>
              </a:rPr>
              <a:t> </a:t>
            </a:r>
            <a:r>
              <a:rPr sz="2025" i="1" spc="-112" baseline="43209" dirty="0">
                <a:latin typeface="Times New Roman"/>
                <a:cs typeface="Times New Roman"/>
              </a:rPr>
              <a:t> </a:t>
            </a:r>
            <a:r>
              <a:rPr sz="2350" i="1" spc="565" dirty="0">
                <a:latin typeface="Times New Roman"/>
                <a:cs typeface="Times New Roman"/>
              </a:rPr>
              <a:t>X</a:t>
            </a:r>
            <a:r>
              <a:rPr sz="2350" i="1" spc="-35" dirty="0">
                <a:latin typeface="Times New Roman"/>
                <a:cs typeface="Times New Roman"/>
              </a:rPr>
              <a:t> </a:t>
            </a:r>
            <a:r>
              <a:rPr sz="3800" spc="-445" dirty="0">
                <a:latin typeface="Symbol"/>
                <a:cs typeface="Symbol"/>
              </a:rPr>
              <a:t></a:t>
            </a:r>
            <a:r>
              <a:rPr sz="2025" spc="367" baseline="63786" dirty="0">
                <a:latin typeface="Symbol"/>
                <a:cs typeface="Symbol"/>
              </a:rPr>
              <a:t></a:t>
            </a:r>
            <a:r>
              <a:rPr sz="2025" spc="419" baseline="63786" dirty="0">
                <a:latin typeface="Times New Roman"/>
                <a:cs typeface="Times New Roman"/>
              </a:rPr>
              <a:t>1</a:t>
            </a:r>
            <a:r>
              <a:rPr sz="2025" spc="195" baseline="63786" dirty="0">
                <a:latin typeface="Times New Roman"/>
                <a:cs typeface="Times New Roman"/>
              </a:rPr>
              <a:t> </a:t>
            </a:r>
            <a:r>
              <a:rPr sz="2350" i="1" spc="565" dirty="0">
                <a:latin typeface="Times New Roman"/>
                <a:cs typeface="Times New Roman"/>
              </a:rPr>
              <a:t>X</a:t>
            </a:r>
            <a:r>
              <a:rPr sz="2350" i="1" spc="-125" dirty="0">
                <a:latin typeface="Times New Roman"/>
                <a:cs typeface="Times New Roman"/>
              </a:rPr>
              <a:t> </a:t>
            </a:r>
            <a:r>
              <a:rPr sz="2025" i="1" spc="465" baseline="43209" dirty="0">
                <a:latin typeface="Times New Roman"/>
                <a:cs typeface="Times New Roman"/>
              </a:rPr>
              <a:t>T</a:t>
            </a:r>
            <a:r>
              <a:rPr sz="2025" i="1" baseline="43209" dirty="0">
                <a:latin typeface="Times New Roman"/>
                <a:cs typeface="Times New Roman"/>
              </a:rPr>
              <a:t> </a:t>
            </a:r>
            <a:r>
              <a:rPr sz="2025" i="1" spc="-37" baseline="43209" dirty="0">
                <a:latin typeface="Times New Roman"/>
                <a:cs typeface="Times New Roman"/>
              </a:rPr>
              <a:t> </a:t>
            </a:r>
            <a:r>
              <a:rPr sz="2350" i="1" spc="409" dirty="0">
                <a:latin typeface="Times New Roman"/>
                <a:cs typeface="Times New Roman"/>
              </a:rPr>
              <a:t>y</a:t>
            </a:r>
            <a:endParaRPr sz="2350">
              <a:latin typeface="Times New Roman"/>
              <a:cs typeface="Times New Roman"/>
            </a:endParaRPr>
          </a:p>
          <a:p>
            <a:pPr marL="349885" indent="-325120">
              <a:lnSpc>
                <a:spcPct val="100000"/>
              </a:lnSpc>
              <a:spcBef>
                <a:spcPts val="2145"/>
              </a:spcBef>
              <a:buClr>
                <a:srgbClr val="6FAC46"/>
              </a:buClr>
              <a:buFont typeface="Wingdings"/>
              <a:buChar char=""/>
              <a:tabLst>
                <a:tab pos="350520" algn="l"/>
              </a:tabLst>
            </a:pPr>
            <a:r>
              <a:rPr sz="2800" spc="-10" dirty="0">
                <a:solidFill>
                  <a:srgbClr val="171717"/>
                </a:solidFill>
                <a:latin typeface="Microsoft YaHei"/>
                <a:cs typeface="Microsoft YaHei"/>
              </a:rPr>
              <a:t>若</a:t>
            </a:r>
            <a:r>
              <a:rPr sz="2800" spc="10" dirty="0">
                <a:solidFill>
                  <a:srgbClr val="171717"/>
                </a:solidFill>
                <a:latin typeface="Microsoft YaHei"/>
                <a:cs typeface="Microsoft YaHei"/>
              </a:rPr>
              <a:t>X</a:t>
            </a:r>
            <a:r>
              <a:rPr sz="2775" spc="15" baseline="25525" dirty="0">
                <a:solidFill>
                  <a:srgbClr val="171717"/>
                </a:solidFill>
                <a:latin typeface="Microsoft YaHei"/>
                <a:cs typeface="Microsoft YaHei"/>
              </a:rPr>
              <a:t>T</a:t>
            </a:r>
            <a:r>
              <a:rPr sz="2800" spc="10" dirty="0">
                <a:solidFill>
                  <a:srgbClr val="171717"/>
                </a:solidFill>
                <a:latin typeface="Microsoft YaHei"/>
                <a:cs typeface="Microsoft YaHei"/>
              </a:rPr>
              <a:t>X</a:t>
            </a:r>
            <a:r>
              <a:rPr sz="2800" spc="-10" dirty="0">
                <a:solidFill>
                  <a:srgbClr val="FF0000"/>
                </a:solidFill>
                <a:latin typeface="Microsoft YaHei"/>
                <a:cs typeface="Microsoft YaHei"/>
              </a:rPr>
              <a:t>不可逆</a:t>
            </a:r>
            <a:r>
              <a:rPr sz="2800" spc="-5" dirty="0">
                <a:solidFill>
                  <a:srgbClr val="171717"/>
                </a:solidFill>
                <a:latin typeface="Microsoft YaHei"/>
                <a:cs typeface="Microsoft YaHei"/>
              </a:rPr>
              <a:t>或防</a:t>
            </a:r>
            <a:r>
              <a:rPr sz="2800" spc="-15" dirty="0">
                <a:solidFill>
                  <a:srgbClr val="171717"/>
                </a:solidFill>
                <a:latin typeface="Microsoft YaHei"/>
                <a:cs typeface="Microsoft YaHei"/>
              </a:rPr>
              <a:t>止</a:t>
            </a:r>
            <a:r>
              <a:rPr sz="2800" spc="-10" dirty="0">
                <a:solidFill>
                  <a:srgbClr val="FF0000"/>
                </a:solidFill>
                <a:latin typeface="Microsoft YaHei"/>
                <a:cs typeface="Microsoft YaHei"/>
              </a:rPr>
              <a:t>过拟合</a:t>
            </a:r>
            <a:r>
              <a:rPr sz="2800" spc="-10" dirty="0">
                <a:solidFill>
                  <a:srgbClr val="171717"/>
                </a:solidFill>
                <a:latin typeface="Microsoft YaHei"/>
                <a:cs typeface="Microsoft YaHei"/>
              </a:rPr>
              <a:t>，增加</a:t>
            </a:r>
            <a:r>
              <a:rPr sz="2800" spc="-5" dirty="0">
                <a:solidFill>
                  <a:srgbClr val="171717"/>
                </a:solidFill>
                <a:latin typeface="Microsoft YaHei"/>
                <a:cs typeface="Microsoft YaHei"/>
              </a:rPr>
              <a:t>λ扰动</a:t>
            </a:r>
            <a:endParaRPr sz="2800">
              <a:latin typeface="Microsoft YaHei"/>
              <a:cs typeface="Microsoft YaHei"/>
            </a:endParaRPr>
          </a:p>
          <a:p>
            <a:pPr marL="2098040">
              <a:lnSpc>
                <a:spcPct val="100000"/>
              </a:lnSpc>
              <a:spcBef>
                <a:spcPts val="210"/>
              </a:spcBef>
            </a:pPr>
            <a:r>
              <a:rPr sz="2400" i="1" spc="330" dirty="0">
                <a:latin typeface="Symbol"/>
                <a:cs typeface="Symbol"/>
              </a:rPr>
              <a:t></a:t>
            </a:r>
            <a:r>
              <a:rPr sz="2400" spc="330" dirty="0">
                <a:latin typeface="Times New Roman"/>
                <a:cs typeface="Times New Roman"/>
              </a:rPr>
              <a:t> </a:t>
            </a:r>
            <a:r>
              <a:rPr sz="2400" spc="-215" dirty="0">
                <a:latin typeface="Times New Roman"/>
                <a:cs typeface="Times New Roman"/>
              </a:rPr>
              <a:t> </a:t>
            </a:r>
            <a:r>
              <a:rPr sz="2200" spc="455" dirty="0">
                <a:latin typeface="Symbol"/>
                <a:cs typeface="Symbol"/>
              </a:rPr>
              <a:t></a:t>
            </a:r>
            <a:r>
              <a:rPr sz="2200" spc="35" dirty="0">
                <a:latin typeface="Times New Roman"/>
                <a:cs typeface="Times New Roman"/>
              </a:rPr>
              <a:t> </a:t>
            </a:r>
            <a:r>
              <a:rPr sz="3500" spc="-155" dirty="0">
                <a:latin typeface="Symbol"/>
                <a:cs typeface="Symbol"/>
              </a:rPr>
              <a:t></a:t>
            </a:r>
            <a:r>
              <a:rPr sz="2200" i="1" spc="505" dirty="0">
                <a:latin typeface="Times New Roman"/>
                <a:cs typeface="Times New Roman"/>
              </a:rPr>
              <a:t>X</a:t>
            </a:r>
            <a:r>
              <a:rPr sz="2200" i="1" spc="-110" dirty="0">
                <a:latin typeface="Times New Roman"/>
                <a:cs typeface="Times New Roman"/>
              </a:rPr>
              <a:t> </a:t>
            </a:r>
            <a:r>
              <a:rPr sz="1875" i="1" spc="427" baseline="44444" dirty="0">
                <a:latin typeface="Times New Roman"/>
                <a:cs typeface="Times New Roman"/>
              </a:rPr>
              <a:t>T</a:t>
            </a:r>
            <a:r>
              <a:rPr sz="1875" i="1" baseline="44444" dirty="0">
                <a:latin typeface="Times New Roman"/>
                <a:cs typeface="Times New Roman"/>
              </a:rPr>
              <a:t> </a:t>
            </a:r>
            <a:r>
              <a:rPr sz="1875" i="1" spc="-89" baseline="44444" dirty="0">
                <a:latin typeface="Times New Roman"/>
                <a:cs typeface="Times New Roman"/>
              </a:rPr>
              <a:t> </a:t>
            </a:r>
            <a:r>
              <a:rPr sz="2200" i="1" spc="505" dirty="0">
                <a:latin typeface="Times New Roman"/>
                <a:cs typeface="Times New Roman"/>
              </a:rPr>
              <a:t>X</a:t>
            </a:r>
            <a:r>
              <a:rPr sz="2200" i="1" dirty="0">
                <a:latin typeface="Times New Roman"/>
                <a:cs typeface="Times New Roman"/>
              </a:rPr>
              <a:t> </a:t>
            </a:r>
            <a:r>
              <a:rPr sz="2200" i="1" spc="-210" dirty="0">
                <a:latin typeface="Times New Roman"/>
                <a:cs typeface="Times New Roman"/>
              </a:rPr>
              <a:t> </a:t>
            </a:r>
            <a:r>
              <a:rPr sz="2200" spc="455" dirty="0">
                <a:latin typeface="Symbol"/>
                <a:cs typeface="Symbol"/>
              </a:rPr>
              <a:t></a:t>
            </a:r>
            <a:r>
              <a:rPr sz="2200" spc="-110" dirty="0">
                <a:latin typeface="Times New Roman"/>
                <a:cs typeface="Times New Roman"/>
              </a:rPr>
              <a:t> </a:t>
            </a:r>
            <a:r>
              <a:rPr sz="2400" i="1" spc="330" dirty="0">
                <a:latin typeface="Symbol"/>
                <a:cs typeface="Symbol"/>
              </a:rPr>
              <a:t></a:t>
            </a:r>
            <a:r>
              <a:rPr sz="2200" i="1" spc="275" dirty="0">
                <a:latin typeface="Times New Roman"/>
                <a:cs typeface="Times New Roman"/>
              </a:rPr>
              <a:t>I</a:t>
            </a:r>
            <a:r>
              <a:rPr sz="2200" i="1" spc="-145" dirty="0">
                <a:latin typeface="Times New Roman"/>
                <a:cs typeface="Times New Roman"/>
              </a:rPr>
              <a:t> </a:t>
            </a:r>
            <a:r>
              <a:rPr sz="3500" spc="-405" dirty="0">
                <a:latin typeface="Symbol"/>
                <a:cs typeface="Symbol"/>
              </a:rPr>
              <a:t></a:t>
            </a:r>
            <a:r>
              <a:rPr sz="1875" spc="352" baseline="64444" dirty="0">
                <a:latin typeface="Symbol"/>
                <a:cs typeface="Symbol"/>
              </a:rPr>
              <a:t></a:t>
            </a:r>
            <a:r>
              <a:rPr sz="1875" spc="390" baseline="64444" dirty="0">
                <a:latin typeface="Times New Roman"/>
                <a:cs typeface="Times New Roman"/>
              </a:rPr>
              <a:t>1</a:t>
            </a:r>
            <a:r>
              <a:rPr sz="1875" spc="195" baseline="64444" dirty="0">
                <a:latin typeface="Times New Roman"/>
                <a:cs typeface="Times New Roman"/>
              </a:rPr>
              <a:t> </a:t>
            </a:r>
            <a:r>
              <a:rPr sz="2200" i="1" spc="505" dirty="0">
                <a:latin typeface="Times New Roman"/>
                <a:cs typeface="Times New Roman"/>
              </a:rPr>
              <a:t>X</a:t>
            </a:r>
            <a:r>
              <a:rPr sz="2200" i="1" spc="-105" dirty="0">
                <a:latin typeface="Times New Roman"/>
                <a:cs typeface="Times New Roman"/>
              </a:rPr>
              <a:t> </a:t>
            </a:r>
            <a:r>
              <a:rPr sz="1875" i="1" spc="427" baseline="44444" dirty="0">
                <a:latin typeface="Times New Roman"/>
                <a:cs typeface="Times New Roman"/>
              </a:rPr>
              <a:t>T</a:t>
            </a:r>
            <a:r>
              <a:rPr sz="1875" i="1" baseline="44444" dirty="0">
                <a:latin typeface="Times New Roman"/>
                <a:cs typeface="Times New Roman"/>
              </a:rPr>
              <a:t> </a:t>
            </a:r>
            <a:r>
              <a:rPr sz="1875" i="1" spc="-22" baseline="44444" dirty="0">
                <a:latin typeface="Times New Roman"/>
                <a:cs typeface="Times New Roman"/>
              </a:rPr>
              <a:t> </a:t>
            </a:r>
            <a:r>
              <a:rPr sz="2200" i="1" spc="370" dirty="0">
                <a:latin typeface="Times New Roman"/>
                <a:cs typeface="Times New Roman"/>
              </a:rPr>
              <a:t>y</a:t>
            </a:r>
            <a:endParaRPr sz="2200">
              <a:latin typeface="Times New Roman"/>
              <a:cs typeface="Times New Roman"/>
            </a:endParaRPr>
          </a:p>
          <a:p>
            <a:pPr marL="349885" indent="-325120">
              <a:lnSpc>
                <a:spcPct val="100000"/>
              </a:lnSpc>
              <a:spcBef>
                <a:spcPts val="2310"/>
              </a:spcBef>
              <a:buClr>
                <a:srgbClr val="6FAC46"/>
              </a:buClr>
              <a:buFont typeface="Wingdings"/>
              <a:buChar char=""/>
              <a:tabLst>
                <a:tab pos="350520" algn="l"/>
              </a:tabLst>
            </a:pPr>
            <a:r>
              <a:rPr sz="2800" spc="-10" dirty="0">
                <a:solidFill>
                  <a:srgbClr val="171717"/>
                </a:solidFill>
                <a:latin typeface="Microsoft YaHei"/>
                <a:cs typeface="Microsoft YaHei"/>
              </a:rPr>
              <a:t>“简便”方法记忆结论</a:t>
            </a:r>
            <a:endParaRPr sz="2800">
              <a:latin typeface="Microsoft YaHei"/>
              <a:cs typeface="Microsoft YaHei"/>
            </a:endParaRPr>
          </a:p>
          <a:p>
            <a:pPr marL="2164715">
              <a:lnSpc>
                <a:spcPct val="100000"/>
              </a:lnSpc>
              <a:spcBef>
                <a:spcPts val="890"/>
              </a:spcBef>
              <a:tabLst>
                <a:tab pos="2733040" algn="l"/>
                <a:tab pos="4893310" algn="l"/>
              </a:tabLst>
            </a:pPr>
            <a:r>
              <a:rPr sz="2200" i="1" spc="390" dirty="0">
                <a:latin typeface="Times New Roman"/>
                <a:cs typeface="Times New Roman"/>
              </a:rPr>
              <a:t>X</a:t>
            </a:r>
            <a:r>
              <a:rPr sz="2450" i="1" spc="390" dirty="0">
                <a:latin typeface="Symbol"/>
                <a:cs typeface="Symbol"/>
              </a:rPr>
              <a:t></a:t>
            </a:r>
            <a:r>
              <a:rPr sz="2450" spc="390" dirty="0">
                <a:latin typeface="Times New Roman"/>
                <a:cs typeface="Times New Roman"/>
              </a:rPr>
              <a:t>	</a:t>
            </a:r>
            <a:r>
              <a:rPr sz="2200" spc="440" dirty="0">
                <a:latin typeface="Symbol"/>
                <a:cs typeface="Symbol"/>
              </a:rPr>
              <a:t></a:t>
            </a:r>
            <a:r>
              <a:rPr sz="2200" spc="440" dirty="0">
                <a:latin typeface="Times New Roman"/>
                <a:cs typeface="Times New Roman"/>
              </a:rPr>
              <a:t> </a:t>
            </a:r>
            <a:r>
              <a:rPr sz="2200" i="1" spc="355" dirty="0">
                <a:latin typeface="Times New Roman"/>
                <a:cs typeface="Times New Roman"/>
              </a:rPr>
              <a:t>y</a:t>
            </a:r>
            <a:r>
              <a:rPr sz="2200" i="1" spc="145" dirty="0">
                <a:latin typeface="Times New Roman"/>
                <a:cs typeface="Times New Roman"/>
              </a:rPr>
              <a:t> </a:t>
            </a:r>
            <a:r>
              <a:rPr sz="2200" spc="790" dirty="0">
                <a:latin typeface="Symbol"/>
                <a:cs typeface="Symbol"/>
              </a:rPr>
              <a:t></a:t>
            </a:r>
            <a:r>
              <a:rPr sz="2200" spc="400" dirty="0">
                <a:latin typeface="Times New Roman"/>
                <a:cs typeface="Times New Roman"/>
              </a:rPr>
              <a:t> </a:t>
            </a:r>
            <a:r>
              <a:rPr sz="2200" i="1" spc="490" dirty="0">
                <a:latin typeface="Times New Roman"/>
                <a:cs typeface="Times New Roman"/>
              </a:rPr>
              <a:t>X</a:t>
            </a:r>
            <a:r>
              <a:rPr sz="2200" i="1" spc="-25" dirty="0">
                <a:latin typeface="Times New Roman"/>
                <a:cs typeface="Times New Roman"/>
              </a:rPr>
              <a:t> </a:t>
            </a:r>
            <a:r>
              <a:rPr sz="1950" i="1" spc="367" baseline="42735" dirty="0">
                <a:latin typeface="Times New Roman"/>
                <a:cs typeface="Times New Roman"/>
              </a:rPr>
              <a:t>T</a:t>
            </a:r>
            <a:r>
              <a:rPr sz="1950" i="1" spc="442" baseline="42735" dirty="0">
                <a:latin typeface="Times New Roman"/>
                <a:cs typeface="Times New Roman"/>
              </a:rPr>
              <a:t> </a:t>
            </a:r>
            <a:r>
              <a:rPr sz="2200" i="1" spc="390" dirty="0">
                <a:latin typeface="Times New Roman"/>
                <a:cs typeface="Times New Roman"/>
              </a:rPr>
              <a:t>X</a:t>
            </a:r>
            <a:r>
              <a:rPr sz="2450" i="1" spc="390" dirty="0">
                <a:latin typeface="Symbol"/>
                <a:cs typeface="Symbol"/>
              </a:rPr>
              <a:t></a:t>
            </a:r>
            <a:r>
              <a:rPr sz="2450" spc="390" dirty="0">
                <a:latin typeface="Times New Roman"/>
                <a:cs typeface="Times New Roman"/>
              </a:rPr>
              <a:t>	</a:t>
            </a:r>
            <a:r>
              <a:rPr sz="2200" spc="440" dirty="0">
                <a:latin typeface="Symbol"/>
                <a:cs typeface="Symbol"/>
              </a:rPr>
              <a:t></a:t>
            </a:r>
            <a:r>
              <a:rPr sz="2200" spc="440" dirty="0">
                <a:latin typeface="Times New Roman"/>
                <a:cs typeface="Times New Roman"/>
              </a:rPr>
              <a:t> </a:t>
            </a:r>
            <a:r>
              <a:rPr sz="2200" i="1" spc="490" dirty="0">
                <a:latin typeface="Times New Roman"/>
                <a:cs typeface="Times New Roman"/>
              </a:rPr>
              <a:t>X</a:t>
            </a:r>
            <a:r>
              <a:rPr sz="2200" i="1" spc="-10" dirty="0">
                <a:latin typeface="Times New Roman"/>
                <a:cs typeface="Times New Roman"/>
              </a:rPr>
              <a:t> </a:t>
            </a:r>
            <a:r>
              <a:rPr sz="1950" i="1" spc="367" baseline="42735" dirty="0">
                <a:latin typeface="Times New Roman"/>
                <a:cs typeface="Times New Roman"/>
              </a:rPr>
              <a:t>T </a:t>
            </a:r>
            <a:r>
              <a:rPr sz="2200" i="1" spc="355" dirty="0">
                <a:latin typeface="Times New Roman"/>
                <a:cs typeface="Times New Roman"/>
              </a:rPr>
              <a:t>y</a:t>
            </a:r>
            <a:endParaRPr sz="2200">
              <a:latin typeface="Times New Roman"/>
              <a:cs typeface="Times New Roman"/>
            </a:endParaRPr>
          </a:p>
          <a:p>
            <a:pPr marL="2123440">
              <a:lnSpc>
                <a:spcPct val="100000"/>
              </a:lnSpc>
              <a:spcBef>
                <a:spcPts val="65"/>
              </a:spcBef>
              <a:tabLst>
                <a:tab pos="2889250" algn="l"/>
              </a:tabLst>
            </a:pPr>
            <a:r>
              <a:rPr sz="2200" spc="790" dirty="0">
                <a:latin typeface="Symbol"/>
                <a:cs typeface="Symbol"/>
              </a:rPr>
              <a:t></a:t>
            </a:r>
            <a:r>
              <a:rPr sz="2200" spc="-125" dirty="0">
                <a:latin typeface="Times New Roman"/>
                <a:cs typeface="Times New Roman"/>
              </a:rPr>
              <a:t> </a:t>
            </a:r>
            <a:r>
              <a:rPr sz="2450" i="1" spc="285" dirty="0">
                <a:latin typeface="Symbol"/>
                <a:cs typeface="Symbol"/>
              </a:rPr>
              <a:t></a:t>
            </a:r>
            <a:r>
              <a:rPr sz="2450" dirty="0">
                <a:latin typeface="Times New Roman"/>
                <a:cs typeface="Times New Roman"/>
              </a:rPr>
              <a:t>	</a:t>
            </a:r>
            <a:r>
              <a:rPr sz="2200" spc="440" dirty="0">
                <a:latin typeface="Symbol"/>
                <a:cs typeface="Symbol"/>
              </a:rPr>
              <a:t></a:t>
            </a:r>
            <a:r>
              <a:rPr sz="2200" spc="110" dirty="0">
                <a:latin typeface="Times New Roman"/>
                <a:cs typeface="Times New Roman"/>
              </a:rPr>
              <a:t> </a:t>
            </a:r>
            <a:r>
              <a:rPr sz="3550" spc="-140" dirty="0">
                <a:latin typeface="Symbol"/>
                <a:cs typeface="Symbol"/>
              </a:rPr>
              <a:t></a:t>
            </a:r>
            <a:r>
              <a:rPr sz="2200" i="1" spc="490" dirty="0">
                <a:latin typeface="Times New Roman"/>
                <a:cs typeface="Times New Roman"/>
              </a:rPr>
              <a:t>X</a:t>
            </a:r>
            <a:r>
              <a:rPr sz="2200" i="1" spc="-25" dirty="0">
                <a:latin typeface="Times New Roman"/>
                <a:cs typeface="Times New Roman"/>
              </a:rPr>
              <a:t> </a:t>
            </a:r>
            <a:r>
              <a:rPr sz="1950" i="1" spc="367" baseline="42735" dirty="0">
                <a:latin typeface="Times New Roman"/>
                <a:cs typeface="Times New Roman"/>
              </a:rPr>
              <a:t>T</a:t>
            </a:r>
            <a:r>
              <a:rPr sz="1950" i="1" baseline="42735" dirty="0">
                <a:latin typeface="Times New Roman"/>
                <a:cs typeface="Times New Roman"/>
              </a:rPr>
              <a:t> </a:t>
            </a:r>
            <a:r>
              <a:rPr sz="1950" i="1" spc="-37" baseline="42735" dirty="0">
                <a:latin typeface="Times New Roman"/>
                <a:cs typeface="Times New Roman"/>
              </a:rPr>
              <a:t> </a:t>
            </a:r>
            <a:r>
              <a:rPr sz="2200" i="1" spc="490" dirty="0">
                <a:latin typeface="Times New Roman"/>
                <a:cs typeface="Times New Roman"/>
              </a:rPr>
              <a:t>X</a:t>
            </a:r>
            <a:r>
              <a:rPr sz="2200" i="1" spc="60" dirty="0">
                <a:latin typeface="Times New Roman"/>
                <a:cs typeface="Times New Roman"/>
              </a:rPr>
              <a:t> </a:t>
            </a:r>
            <a:r>
              <a:rPr sz="3550" spc="-400" dirty="0">
                <a:latin typeface="Symbol"/>
                <a:cs typeface="Symbol"/>
              </a:rPr>
              <a:t></a:t>
            </a:r>
            <a:r>
              <a:rPr sz="1950" spc="232" baseline="61965" dirty="0">
                <a:latin typeface="Symbol"/>
                <a:cs typeface="Symbol"/>
              </a:rPr>
              <a:t></a:t>
            </a:r>
            <a:r>
              <a:rPr sz="1950" spc="330" baseline="61965" dirty="0">
                <a:latin typeface="Times New Roman"/>
                <a:cs typeface="Times New Roman"/>
              </a:rPr>
              <a:t>1</a:t>
            </a:r>
            <a:r>
              <a:rPr sz="1950" baseline="61965" dirty="0">
                <a:latin typeface="Times New Roman"/>
                <a:cs typeface="Times New Roman"/>
              </a:rPr>
              <a:t> </a:t>
            </a:r>
            <a:r>
              <a:rPr sz="1950" spc="-240" baseline="61965" dirty="0">
                <a:latin typeface="Times New Roman"/>
                <a:cs typeface="Times New Roman"/>
              </a:rPr>
              <a:t> </a:t>
            </a:r>
            <a:r>
              <a:rPr sz="2200" i="1" spc="490" dirty="0">
                <a:latin typeface="Times New Roman"/>
                <a:cs typeface="Times New Roman"/>
              </a:rPr>
              <a:t>X</a:t>
            </a:r>
            <a:r>
              <a:rPr sz="2200" i="1" spc="-25" dirty="0">
                <a:latin typeface="Times New Roman"/>
                <a:cs typeface="Times New Roman"/>
              </a:rPr>
              <a:t> </a:t>
            </a:r>
            <a:r>
              <a:rPr sz="1950" i="1" spc="367" baseline="42735" dirty="0">
                <a:latin typeface="Times New Roman"/>
                <a:cs typeface="Times New Roman"/>
              </a:rPr>
              <a:t>T</a:t>
            </a:r>
            <a:r>
              <a:rPr sz="1950" i="1" baseline="42735" dirty="0">
                <a:latin typeface="Times New Roman"/>
                <a:cs typeface="Times New Roman"/>
              </a:rPr>
              <a:t> </a:t>
            </a:r>
            <a:r>
              <a:rPr sz="1950" i="1" spc="22" baseline="42735" dirty="0">
                <a:latin typeface="Times New Roman"/>
                <a:cs typeface="Times New Roman"/>
              </a:rPr>
              <a:t> </a:t>
            </a:r>
            <a:r>
              <a:rPr sz="2200" i="1" spc="355" dirty="0">
                <a:latin typeface="Times New Roman"/>
                <a:cs typeface="Times New Roman"/>
              </a:rPr>
              <a:t>y</a:t>
            </a:r>
            <a:endParaRPr sz="2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07542" y="161925"/>
            <a:ext cx="256032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加入</a:t>
            </a:r>
            <a:r>
              <a:rPr spc="-5" dirty="0"/>
              <a:t>λ</a:t>
            </a:r>
            <a:r>
              <a:rPr dirty="0"/>
              <a:t>扰动后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94842" y="675816"/>
            <a:ext cx="6602095" cy="1828164"/>
          </a:xfrm>
          <a:prstGeom prst="rect">
            <a:avLst/>
          </a:prstGeom>
        </p:spPr>
        <p:txBody>
          <a:bodyPr vert="horz" wrap="square" lIns="0" tIns="226060" rIns="0" bIns="0" rtlCol="0">
            <a:spAutoFit/>
          </a:bodyPr>
          <a:lstStyle/>
          <a:p>
            <a:pPr marL="349885" indent="-325120">
              <a:lnSpc>
                <a:spcPct val="100000"/>
              </a:lnSpc>
              <a:spcBef>
                <a:spcPts val="1780"/>
              </a:spcBef>
              <a:buClr>
                <a:srgbClr val="6FAC46"/>
              </a:buClr>
              <a:buFont typeface="Wingdings"/>
              <a:buChar char=""/>
              <a:tabLst>
                <a:tab pos="350520" algn="l"/>
              </a:tabLst>
            </a:pPr>
            <a:r>
              <a:rPr sz="2600" spc="20" dirty="0">
                <a:solidFill>
                  <a:srgbClr val="171717"/>
                </a:solidFill>
                <a:latin typeface="Microsoft YaHei"/>
                <a:cs typeface="Microsoft YaHei"/>
              </a:rPr>
              <a:t>X</a:t>
            </a:r>
            <a:r>
              <a:rPr sz="2550" spc="30" baseline="26143" dirty="0">
                <a:solidFill>
                  <a:srgbClr val="171717"/>
                </a:solidFill>
                <a:latin typeface="Microsoft YaHei"/>
                <a:cs typeface="Microsoft YaHei"/>
              </a:rPr>
              <a:t>T</a:t>
            </a:r>
            <a:r>
              <a:rPr sz="2600" spc="20" dirty="0">
                <a:solidFill>
                  <a:srgbClr val="171717"/>
                </a:solidFill>
                <a:latin typeface="Microsoft YaHei"/>
                <a:cs typeface="Microsoft YaHei"/>
              </a:rPr>
              <a:t>X</a:t>
            </a:r>
            <a:r>
              <a:rPr sz="2600" dirty="0">
                <a:solidFill>
                  <a:srgbClr val="171717"/>
                </a:solidFill>
                <a:latin typeface="Microsoft YaHei"/>
                <a:cs typeface="Microsoft YaHei"/>
              </a:rPr>
              <a:t>半正定</a:t>
            </a:r>
            <a:r>
              <a:rPr sz="2600" spc="5" dirty="0">
                <a:solidFill>
                  <a:srgbClr val="171717"/>
                </a:solidFill>
                <a:latin typeface="Microsoft YaHei"/>
                <a:cs typeface="Microsoft YaHei"/>
              </a:rPr>
              <a:t>：</a:t>
            </a:r>
            <a:r>
              <a:rPr sz="2600" spc="-15" dirty="0">
                <a:solidFill>
                  <a:srgbClr val="171717"/>
                </a:solidFill>
                <a:latin typeface="Microsoft YaHei"/>
                <a:cs typeface="Microsoft YaHei"/>
              </a:rPr>
              <a:t>对</a:t>
            </a:r>
            <a:r>
              <a:rPr sz="2600" dirty="0">
                <a:solidFill>
                  <a:srgbClr val="171717"/>
                </a:solidFill>
                <a:latin typeface="Microsoft YaHei"/>
                <a:cs typeface="Microsoft YaHei"/>
              </a:rPr>
              <a:t>于任意的非</a:t>
            </a:r>
            <a:r>
              <a:rPr sz="2600" spc="-15" dirty="0">
                <a:solidFill>
                  <a:srgbClr val="171717"/>
                </a:solidFill>
                <a:latin typeface="Microsoft YaHei"/>
                <a:cs typeface="Microsoft YaHei"/>
              </a:rPr>
              <a:t>零</a:t>
            </a:r>
            <a:r>
              <a:rPr sz="2600" dirty="0">
                <a:solidFill>
                  <a:srgbClr val="171717"/>
                </a:solidFill>
                <a:latin typeface="Microsoft YaHei"/>
                <a:cs typeface="Microsoft YaHei"/>
              </a:rPr>
              <a:t>向</a:t>
            </a:r>
            <a:r>
              <a:rPr sz="2600" spc="-20" dirty="0">
                <a:solidFill>
                  <a:srgbClr val="171717"/>
                </a:solidFill>
                <a:latin typeface="Microsoft YaHei"/>
                <a:cs typeface="Microsoft YaHei"/>
              </a:rPr>
              <a:t>量</a:t>
            </a:r>
            <a:r>
              <a:rPr sz="2600" dirty="0">
                <a:solidFill>
                  <a:srgbClr val="171717"/>
                </a:solidFill>
                <a:latin typeface="Microsoft YaHei"/>
                <a:cs typeface="Microsoft YaHei"/>
              </a:rPr>
              <a:t>u</a:t>
            </a:r>
            <a:endParaRPr sz="2600">
              <a:latin typeface="Microsoft YaHei"/>
              <a:cs typeface="Microsoft YaHei"/>
            </a:endParaRPr>
          </a:p>
          <a:p>
            <a:pPr marL="1111885">
              <a:lnSpc>
                <a:spcPct val="100000"/>
              </a:lnSpc>
              <a:spcBef>
                <a:spcPts val="1780"/>
              </a:spcBef>
            </a:pPr>
            <a:r>
              <a:rPr sz="2050" i="1" spc="525" dirty="0">
                <a:latin typeface="Times New Roman"/>
                <a:cs typeface="Times New Roman"/>
              </a:rPr>
              <a:t>u</a:t>
            </a:r>
            <a:r>
              <a:rPr sz="1800" i="1" spc="375" baseline="43981" dirty="0">
                <a:latin typeface="Times New Roman"/>
                <a:cs typeface="Times New Roman"/>
              </a:rPr>
              <a:t>T</a:t>
            </a:r>
            <a:r>
              <a:rPr sz="1800" i="1" baseline="43981" dirty="0">
                <a:latin typeface="Times New Roman"/>
                <a:cs typeface="Times New Roman"/>
              </a:rPr>
              <a:t> </a:t>
            </a:r>
            <a:r>
              <a:rPr sz="1800" i="1" spc="-30" baseline="43981" dirty="0">
                <a:latin typeface="Times New Roman"/>
                <a:cs typeface="Times New Roman"/>
              </a:rPr>
              <a:t> </a:t>
            </a:r>
            <a:r>
              <a:rPr sz="2050" i="1" spc="480" dirty="0">
                <a:latin typeface="Times New Roman"/>
                <a:cs typeface="Times New Roman"/>
              </a:rPr>
              <a:t>X</a:t>
            </a:r>
            <a:r>
              <a:rPr sz="2050" i="1" spc="-30" dirty="0">
                <a:latin typeface="Times New Roman"/>
                <a:cs typeface="Times New Roman"/>
              </a:rPr>
              <a:t> </a:t>
            </a:r>
            <a:r>
              <a:rPr sz="1800" i="1" spc="375" baseline="43981" dirty="0">
                <a:latin typeface="Times New Roman"/>
                <a:cs typeface="Times New Roman"/>
              </a:rPr>
              <a:t>T</a:t>
            </a:r>
            <a:r>
              <a:rPr sz="1800" i="1" baseline="43981" dirty="0">
                <a:latin typeface="Times New Roman"/>
                <a:cs typeface="Times New Roman"/>
              </a:rPr>
              <a:t> </a:t>
            </a:r>
            <a:r>
              <a:rPr sz="1800" i="1" spc="-30" baseline="43981" dirty="0">
                <a:latin typeface="Times New Roman"/>
                <a:cs typeface="Times New Roman"/>
              </a:rPr>
              <a:t> </a:t>
            </a:r>
            <a:r>
              <a:rPr sz="2050" i="1" spc="395" dirty="0">
                <a:latin typeface="Times New Roman"/>
                <a:cs typeface="Times New Roman"/>
              </a:rPr>
              <a:t>Xu</a:t>
            </a:r>
            <a:r>
              <a:rPr sz="2050" i="1" dirty="0">
                <a:latin typeface="Times New Roman"/>
                <a:cs typeface="Times New Roman"/>
              </a:rPr>
              <a:t> </a:t>
            </a:r>
            <a:r>
              <a:rPr sz="2050" i="1" spc="-210" dirty="0">
                <a:latin typeface="Times New Roman"/>
                <a:cs typeface="Times New Roman"/>
              </a:rPr>
              <a:t> </a:t>
            </a:r>
            <a:r>
              <a:rPr sz="2050" spc="434" dirty="0">
                <a:latin typeface="Symbol"/>
                <a:cs typeface="Symbol"/>
              </a:rPr>
              <a:t></a:t>
            </a:r>
            <a:r>
              <a:rPr sz="2050" spc="90" dirty="0">
                <a:latin typeface="Times New Roman"/>
                <a:cs typeface="Times New Roman"/>
              </a:rPr>
              <a:t> </a:t>
            </a:r>
            <a:r>
              <a:rPr sz="2750" spc="185" dirty="0">
                <a:latin typeface="Symbol"/>
                <a:cs typeface="Symbol"/>
              </a:rPr>
              <a:t></a:t>
            </a:r>
            <a:r>
              <a:rPr sz="2050" i="1" spc="395" dirty="0">
                <a:latin typeface="Times New Roman"/>
                <a:cs typeface="Times New Roman"/>
              </a:rPr>
              <a:t>Xu</a:t>
            </a:r>
            <a:r>
              <a:rPr sz="2050" i="1" spc="-225" dirty="0">
                <a:latin typeface="Times New Roman"/>
                <a:cs typeface="Times New Roman"/>
              </a:rPr>
              <a:t> </a:t>
            </a:r>
            <a:r>
              <a:rPr sz="2750" spc="-170" dirty="0">
                <a:latin typeface="Symbol"/>
                <a:cs typeface="Symbol"/>
              </a:rPr>
              <a:t></a:t>
            </a:r>
            <a:r>
              <a:rPr sz="1800" i="1" spc="375" baseline="50925" dirty="0">
                <a:latin typeface="Times New Roman"/>
                <a:cs typeface="Times New Roman"/>
              </a:rPr>
              <a:t>T</a:t>
            </a:r>
            <a:r>
              <a:rPr sz="1800" i="1" baseline="50925" dirty="0">
                <a:latin typeface="Times New Roman"/>
                <a:cs typeface="Times New Roman"/>
              </a:rPr>
              <a:t>  </a:t>
            </a:r>
            <a:r>
              <a:rPr sz="1800" i="1" spc="-157" baseline="50925" dirty="0">
                <a:latin typeface="Times New Roman"/>
                <a:cs typeface="Times New Roman"/>
              </a:rPr>
              <a:t> </a:t>
            </a:r>
            <a:r>
              <a:rPr sz="2050" i="1" spc="395" dirty="0">
                <a:latin typeface="Times New Roman"/>
                <a:cs typeface="Times New Roman"/>
              </a:rPr>
              <a:t>Xu</a:t>
            </a:r>
            <a:r>
              <a:rPr sz="2050" i="1" spc="215" dirty="0">
                <a:latin typeface="Times New Roman"/>
                <a:cs typeface="Times New Roman"/>
              </a:rPr>
              <a:t> </a:t>
            </a:r>
            <a:r>
              <a:rPr sz="2050" spc="575" dirty="0">
                <a:latin typeface="Symbol"/>
                <a:cs typeface="Symbol"/>
              </a:rPr>
              <a:t></a:t>
            </a:r>
            <a:r>
              <a:rPr sz="1800" spc="-1567" baseline="43981" dirty="0">
                <a:latin typeface="SimSun"/>
                <a:cs typeface="SimSun"/>
              </a:rPr>
              <a:t>令</a:t>
            </a:r>
            <a:r>
              <a:rPr sz="2050" spc="-565" dirty="0">
                <a:latin typeface="Symbol"/>
                <a:cs typeface="Symbol"/>
              </a:rPr>
              <a:t></a:t>
            </a:r>
            <a:r>
              <a:rPr sz="1800" i="1" spc="472" baseline="43981" dirty="0">
                <a:latin typeface="Times New Roman"/>
                <a:cs typeface="Times New Roman"/>
              </a:rPr>
              <a:t>v</a:t>
            </a:r>
            <a:r>
              <a:rPr sz="1800" spc="-135" baseline="43981" dirty="0">
                <a:latin typeface="Symbol"/>
                <a:cs typeface="Symbol"/>
              </a:rPr>
              <a:t></a:t>
            </a:r>
            <a:r>
              <a:rPr sz="2050" spc="-1495" dirty="0">
                <a:latin typeface="Symbol"/>
                <a:cs typeface="Symbol"/>
              </a:rPr>
              <a:t></a:t>
            </a:r>
            <a:r>
              <a:rPr sz="1800" i="1" spc="547" baseline="43981" dirty="0">
                <a:latin typeface="Times New Roman"/>
                <a:cs typeface="Times New Roman"/>
              </a:rPr>
              <a:t>X</a:t>
            </a:r>
            <a:r>
              <a:rPr sz="1800" i="1" spc="457" baseline="43981" dirty="0">
                <a:latin typeface="Times New Roman"/>
                <a:cs typeface="Times New Roman"/>
              </a:rPr>
              <a:t>u</a:t>
            </a:r>
            <a:r>
              <a:rPr sz="2050" spc="780" dirty="0">
                <a:latin typeface="Symbol"/>
                <a:cs typeface="Symbol"/>
              </a:rPr>
              <a:t></a:t>
            </a:r>
            <a:r>
              <a:rPr sz="2050" spc="-220" dirty="0">
                <a:latin typeface="Times New Roman"/>
                <a:cs typeface="Times New Roman"/>
              </a:rPr>
              <a:t> </a:t>
            </a:r>
            <a:r>
              <a:rPr sz="2050" i="1" spc="420" dirty="0">
                <a:latin typeface="Times New Roman"/>
                <a:cs typeface="Times New Roman"/>
              </a:rPr>
              <a:t>v</a:t>
            </a:r>
            <a:r>
              <a:rPr sz="1800" i="1" spc="375" baseline="43981" dirty="0">
                <a:latin typeface="Times New Roman"/>
                <a:cs typeface="Times New Roman"/>
              </a:rPr>
              <a:t>T</a:t>
            </a:r>
            <a:r>
              <a:rPr sz="1800" i="1" spc="15" baseline="43981" dirty="0">
                <a:latin typeface="Times New Roman"/>
                <a:cs typeface="Times New Roman"/>
              </a:rPr>
              <a:t> </a:t>
            </a:r>
            <a:r>
              <a:rPr sz="2050" i="1" spc="350" dirty="0">
                <a:latin typeface="Times New Roman"/>
                <a:cs typeface="Times New Roman"/>
              </a:rPr>
              <a:t>v</a:t>
            </a:r>
            <a:r>
              <a:rPr sz="2050" i="1" spc="125" dirty="0">
                <a:latin typeface="Times New Roman"/>
                <a:cs typeface="Times New Roman"/>
              </a:rPr>
              <a:t> </a:t>
            </a:r>
            <a:r>
              <a:rPr sz="2050" spc="434" dirty="0">
                <a:latin typeface="Symbol"/>
                <a:cs typeface="Symbol"/>
              </a:rPr>
              <a:t></a:t>
            </a:r>
            <a:r>
              <a:rPr sz="2050" spc="100" dirty="0">
                <a:latin typeface="Times New Roman"/>
                <a:cs typeface="Times New Roman"/>
              </a:rPr>
              <a:t> </a:t>
            </a:r>
            <a:r>
              <a:rPr sz="2050" spc="395" dirty="0">
                <a:latin typeface="Times New Roman"/>
                <a:cs typeface="Times New Roman"/>
              </a:rPr>
              <a:t>0</a:t>
            </a:r>
            <a:endParaRPr sz="2050">
              <a:latin typeface="Times New Roman"/>
              <a:cs typeface="Times New Roman"/>
            </a:endParaRPr>
          </a:p>
          <a:p>
            <a:pPr marL="349885" indent="-325120">
              <a:lnSpc>
                <a:spcPct val="100000"/>
              </a:lnSpc>
              <a:spcBef>
                <a:spcPts val="1065"/>
              </a:spcBef>
              <a:buClr>
                <a:srgbClr val="6FAC46"/>
              </a:buClr>
              <a:buFont typeface="Wingdings"/>
              <a:buChar char=""/>
              <a:tabLst>
                <a:tab pos="350520" algn="l"/>
              </a:tabLst>
            </a:pPr>
            <a:r>
              <a:rPr sz="2600" dirty="0">
                <a:solidFill>
                  <a:srgbClr val="171717"/>
                </a:solidFill>
                <a:latin typeface="Microsoft YaHei"/>
                <a:cs typeface="Microsoft YaHei"/>
              </a:rPr>
              <a:t>对于任意的实</a:t>
            </a:r>
            <a:r>
              <a:rPr sz="2600" spc="5" dirty="0">
                <a:solidFill>
                  <a:srgbClr val="171717"/>
                </a:solidFill>
                <a:latin typeface="Microsoft YaHei"/>
                <a:cs typeface="Microsoft YaHei"/>
              </a:rPr>
              <a:t>数</a:t>
            </a:r>
            <a:r>
              <a:rPr sz="2600" spc="114" dirty="0">
                <a:solidFill>
                  <a:srgbClr val="171717"/>
                </a:solidFill>
                <a:latin typeface="Microsoft YaHei"/>
                <a:cs typeface="Microsoft YaHei"/>
              </a:rPr>
              <a:t>λ&gt;0，</a:t>
            </a:r>
            <a:r>
              <a:rPr sz="3675" i="1" spc="172" baseline="2267" dirty="0">
                <a:latin typeface="Times New Roman"/>
                <a:cs typeface="Times New Roman"/>
              </a:rPr>
              <a:t>X</a:t>
            </a:r>
            <a:r>
              <a:rPr sz="3675" i="1" spc="-307" baseline="2267" dirty="0">
                <a:latin typeface="Times New Roman"/>
                <a:cs typeface="Times New Roman"/>
              </a:rPr>
              <a:t> </a:t>
            </a:r>
            <a:r>
              <a:rPr sz="2175" i="1" spc="465" baseline="45977" dirty="0">
                <a:latin typeface="Times New Roman"/>
                <a:cs typeface="Times New Roman"/>
              </a:rPr>
              <a:t>T</a:t>
            </a:r>
            <a:r>
              <a:rPr sz="2175" i="1" spc="322" baseline="45977" dirty="0">
                <a:latin typeface="Times New Roman"/>
                <a:cs typeface="Times New Roman"/>
              </a:rPr>
              <a:t> </a:t>
            </a:r>
            <a:r>
              <a:rPr sz="3675" i="1" spc="922" baseline="2267" dirty="0">
                <a:latin typeface="Times New Roman"/>
                <a:cs typeface="Times New Roman"/>
              </a:rPr>
              <a:t>X</a:t>
            </a:r>
            <a:r>
              <a:rPr sz="3675" i="1" spc="419" baseline="2267" dirty="0">
                <a:latin typeface="Times New Roman"/>
                <a:cs typeface="Times New Roman"/>
              </a:rPr>
              <a:t> </a:t>
            </a:r>
            <a:r>
              <a:rPr sz="3675" spc="832" baseline="2267" dirty="0">
                <a:latin typeface="Symbol"/>
                <a:cs typeface="Symbol"/>
              </a:rPr>
              <a:t></a:t>
            </a:r>
            <a:r>
              <a:rPr sz="3675" spc="-307" baseline="2267" dirty="0">
                <a:latin typeface="Times New Roman"/>
                <a:cs typeface="Times New Roman"/>
              </a:rPr>
              <a:t> </a:t>
            </a:r>
            <a:r>
              <a:rPr sz="4050" i="1" spc="502" baseline="2057" dirty="0">
                <a:latin typeface="Symbol"/>
                <a:cs typeface="Symbol"/>
              </a:rPr>
              <a:t></a:t>
            </a:r>
            <a:r>
              <a:rPr sz="3675" i="1" spc="502" baseline="2267" dirty="0">
                <a:latin typeface="Times New Roman"/>
                <a:cs typeface="Times New Roman"/>
              </a:rPr>
              <a:t>I</a:t>
            </a:r>
            <a:r>
              <a:rPr sz="3675" i="1" spc="-15" baseline="2267" dirty="0"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171717"/>
                </a:solidFill>
                <a:latin typeface="Microsoft YaHei"/>
                <a:cs typeface="Microsoft YaHei"/>
              </a:rPr>
              <a:t>正定，</a:t>
            </a:r>
            <a:endParaRPr sz="2600">
              <a:latin typeface="Microsoft YaHei"/>
              <a:cs typeface="Microsoft YaHe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839681" y="2486644"/>
            <a:ext cx="386715" cy="3422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r>
              <a:rPr sz="3075" i="1" spc="555" baseline="-25745" dirty="0">
                <a:latin typeface="Times New Roman"/>
                <a:cs typeface="Times New Roman"/>
              </a:rPr>
              <a:t>u</a:t>
            </a:r>
            <a:r>
              <a:rPr sz="1200" i="1" spc="370" dirty="0">
                <a:latin typeface="Times New Roman"/>
                <a:cs typeface="Times New Roman"/>
              </a:rPr>
              <a:t>T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255694" y="2446136"/>
            <a:ext cx="4822825" cy="5334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sz="2050" spc="185" dirty="0">
                <a:latin typeface="Symbol"/>
                <a:cs typeface="Symbol"/>
              </a:rPr>
              <a:t></a:t>
            </a:r>
            <a:r>
              <a:rPr sz="2050" spc="-215" dirty="0">
                <a:latin typeface="Times New Roman"/>
                <a:cs typeface="Times New Roman"/>
              </a:rPr>
              <a:t> </a:t>
            </a:r>
            <a:r>
              <a:rPr sz="3300" spc="165" dirty="0">
                <a:latin typeface="Symbol"/>
                <a:cs typeface="Symbol"/>
              </a:rPr>
              <a:t></a:t>
            </a:r>
            <a:r>
              <a:rPr sz="2050" i="1" spc="165" dirty="0">
                <a:latin typeface="Times New Roman"/>
                <a:cs typeface="Times New Roman"/>
              </a:rPr>
              <a:t>X</a:t>
            </a:r>
            <a:r>
              <a:rPr sz="2050" i="1" spc="-35" dirty="0">
                <a:latin typeface="Times New Roman"/>
                <a:cs typeface="Times New Roman"/>
              </a:rPr>
              <a:t> </a:t>
            </a:r>
            <a:r>
              <a:rPr sz="1800" i="1" spc="359" baseline="43981" dirty="0">
                <a:latin typeface="Times New Roman"/>
                <a:cs typeface="Times New Roman"/>
              </a:rPr>
              <a:t>T</a:t>
            </a:r>
            <a:r>
              <a:rPr sz="1800" i="1" spc="382" baseline="43981" dirty="0">
                <a:latin typeface="Times New Roman"/>
                <a:cs typeface="Times New Roman"/>
              </a:rPr>
              <a:t> </a:t>
            </a:r>
            <a:r>
              <a:rPr sz="2050" i="1" spc="459" dirty="0">
                <a:latin typeface="Times New Roman"/>
                <a:cs typeface="Times New Roman"/>
              </a:rPr>
              <a:t>X</a:t>
            </a:r>
            <a:r>
              <a:rPr sz="2050" i="1" spc="390" dirty="0">
                <a:latin typeface="Times New Roman"/>
                <a:cs typeface="Times New Roman"/>
              </a:rPr>
              <a:t> </a:t>
            </a:r>
            <a:r>
              <a:rPr sz="2050" spc="415" dirty="0">
                <a:latin typeface="Symbol"/>
                <a:cs typeface="Symbol"/>
              </a:rPr>
              <a:t></a:t>
            </a:r>
            <a:r>
              <a:rPr sz="2050" spc="-50" dirty="0">
                <a:latin typeface="Times New Roman"/>
                <a:cs typeface="Times New Roman"/>
              </a:rPr>
              <a:t> </a:t>
            </a:r>
            <a:r>
              <a:rPr sz="2250" i="1" spc="290" dirty="0">
                <a:latin typeface="Symbol"/>
                <a:cs typeface="Symbol"/>
              </a:rPr>
              <a:t></a:t>
            </a:r>
            <a:r>
              <a:rPr sz="2050" i="1" spc="290" dirty="0">
                <a:latin typeface="Times New Roman"/>
                <a:cs typeface="Times New Roman"/>
              </a:rPr>
              <a:t>I</a:t>
            </a:r>
            <a:r>
              <a:rPr sz="2050" i="1" spc="-95" dirty="0">
                <a:latin typeface="Times New Roman"/>
                <a:cs typeface="Times New Roman"/>
              </a:rPr>
              <a:t> </a:t>
            </a:r>
            <a:r>
              <a:rPr sz="3300" spc="5" dirty="0">
                <a:latin typeface="Symbol"/>
                <a:cs typeface="Symbol"/>
              </a:rPr>
              <a:t></a:t>
            </a:r>
            <a:r>
              <a:rPr sz="2050" spc="5" dirty="0">
                <a:latin typeface="Symbol"/>
                <a:cs typeface="Symbol"/>
              </a:rPr>
              <a:t></a:t>
            </a:r>
            <a:r>
              <a:rPr sz="2050" spc="-260" dirty="0">
                <a:latin typeface="Times New Roman"/>
                <a:cs typeface="Times New Roman"/>
              </a:rPr>
              <a:t> </a:t>
            </a:r>
            <a:r>
              <a:rPr sz="2050" i="1" spc="375" dirty="0">
                <a:latin typeface="Times New Roman"/>
                <a:cs typeface="Times New Roman"/>
              </a:rPr>
              <a:t>u</a:t>
            </a:r>
            <a:r>
              <a:rPr sz="2050" i="1" spc="220" dirty="0">
                <a:latin typeface="Times New Roman"/>
                <a:cs typeface="Times New Roman"/>
              </a:rPr>
              <a:t> </a:t>
            </a:r>
            <a:r>
              <a:rPr sz="2050" spc="415" dirty="0">
                <a:latin typeface="Symbol"/>
                <a:cs typeface="Symbol"/>
              </a:rPr>
              <a:t></a:t>
            </a:r>
            <a:r>
              <a:rPr sz="2050" spc="40" dirty="0">
                <a:latin typeface="Times New Roman"/>
                <a:cs typeface="Times New Roman"/>
              </a:rPr>
              <a:t> </a:t>
            </a:r>
            <a:r>
              <a:rPr sz="2050" i="1" spc="375" dirty="0">
                <a:latin typeface="Times New Roman"/>
                <a:cs typeface="Times New Roman"/>
              </a:rPr>
              <a:t>u</a:t>
            </a:r>
            <a:r>
              <a:rPr sz="1800" i="1" spc="562" baseline="43981" dirty="0">
                <a:latin typeface="Times New Roman"/>
                <a:cs typeface="Times New Roman"/>
              </a:rPr>
              <a:t>T</a:t>
            </a:r>
            <a:r>
              <a:rPr sz="1800" i="1" spc="390" baseline="43981" dirty="0">
                <a:latin typeface="Times New Roman"/>
                <a:cs typeface="Times New Roman"/>
              </a:rPr>
              <a:t> </a:t>
            </a:r>
            <a:r>
              <a:rPr sz="2050" i="1" spc="459" dirty="0">
                <a:latin typeface="Times New Roman"/>
                <a:cs typeface="Times New Roman"/>
              </a:rPr>
              <a:t>X</a:t>
            </a:r>
            <a:r>
              <a:rPr sz="2050" i="1" spc="-40" dirty="0">
                <a:latin typeface="Times New Roman"/>
                <a:cs typeface="Times New Roman"/>
              </a:rPr>
              <a:t> </a:t>
            </a:r>
            <a:r>
              <a:rPr sz="1800" i="1" spc="359" baseline="43981" dirty="0">
                <a:latin typeface="Times New Roman"/>
                <a:cs typeface="Times New Roman"/>
              </a:rPr>
              <a:t>T</a:t>
            </a:r>
            <a:r>
              <a:rPr sz="1800" i="1" spc="390" baseline="43981" dirty="0">
                <a:latin typeface="Times New Roman"/>
                <a:cs typeface="Times New Roman"/>
              </a:rPr>
              <a:t> </a:t>
            </a:r>
            <a:r>
              <a:rPr sz="2050" i="1" spc="375" dirty="0">
                <a:latin typeface="Times New Roman"/>
                <a:cs typeface="Times New Roman"/>
              </a:rPr>
              <a:t>Xu</a:t>
            </a:r>
            <a:r>
              <a:rPr sz="2050" i="1" spc="120" dirty="0">
                <a:latin typeface="Times New Roman"/>
                <a:cs typeface="Times New Roman"/>
              </a:rPr>
              <a:t> </a:t>
            </a:r>
            <a:r>
              <a:rPr sz="2050" spc="415" dirty="0">
                <a:latin typeface="Symbol"/>
                <a:cs typeface="Symbol"/>
              </a:rPr>
              <a:t></a:t>
            </a:r>
            <a:r>
              <a:rPr sz="2050" spc="-50" dirty="0">
                <a:latin typeface="Times New Roman"/>
                <a:cs typeface="Times New Roman"/>
              </a:rPr>
              <a:t> </a:t>
            </a:r>
            <a:r>
              <a:rPr sz="2250" i="1" spc="360" dirty="0">
                <a:latin typeface="Symbol"/>
                <a:cs typeface="Symbol"/>
              </a:rPr>
              <a:t></a:t>
            </a:r>
            <a:r>
              <a:rPr sz="2050" i="1" spc="360" dirty="0">
                <a:latin typeface="Times New Roman"/>
                <a:cs typeface="Times New Roman"/>
              </a:rPr>
              <a:t>u</a:t>
            </a:r>
            <a:r>
              <a:rPr sz="1800" i="1" spc="540" baseline="43981" dirty="0">
                <a:latin typeface="Times New Roman"/>
                <a:cs typeface="Times New Roman"/>
              </a:rPr>
              <a:t>T</a:t>
            </a:r>
            <a:r>
              <a:rPr sz="1800" i="1" spc="-52" baseline="43981" dirty="0">
                <a:latin typeface="Times New Roman"/>
                <a:cs typeface="Times New Roman"/>
              </a:rPr>
              <a:t> </a:t>
            </a:r>
            <a:r>
              <a:rPr sz="2050" i="1" spc="375" dirty="0">
                <a:latin typeface="Times New Roman"/>
                <a:cs typeface="Times New Roman"/>
              </a:rPr>
              <a:t>u</a:t>
            </a:r>
            <a:endParaRPr sz="205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82142" y="3011729"/>
            <a:ext cx="8085455" cy="19970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28090">
              <a:lnSpc>
                <a:spcPct val="100000"/>
              </a:lnSpc>
              <a:spcBef>
                <a:spcPts val="130"/>
              </a:spcBef>
            </a:pPr>
            <a:r>
              <a:rPr sz="2050" spc="-235" dirty="0">
                <a:latin typeface="Symbol"/>
                <a:cs typeface="Symbol"/>
              </a:rPr>
              <a:t></a:t>
            </a:r>
            <a:r>
              <a:rPr sz="1800" i="1" spc="-352" baseline="43981" dirty="0">
                <a:latin typeface="Times New Roman"/>
                <a:cs typeface="Times New Roman"/>
              </a:rPr>
              <a:t>u</a:t>
            </a:r>
            <a:r>
              <a:rPr sz="2050" spc="-235" dirty="0">
                <a:latin typeface="Symbol"/>
                <a:cs typeface="Symbol"/>
              </a:rPr>
              <a:t></a:t>
            </a:r>
            <a:r>
              <a:rPr sz="1800" spc="-352" baseline="43981" dirty="0">
                <a:latin typeface="Symbol"/>
                <a:cs typeface="Symbol"/>
              </a:rPr>
              <a:t></a:t>
            </a:r>
            <a:r>
              <a:rPr sz="1800" spc="-352" baseline="43981" dirty="0">
                <a:latin typeface="Times New Roman"/>
                <a:cs typeface="Times New Roman"/>
              </a:rPr>
              <a:t>0,</a:t>
            </a:r>
            <a:r>
              <a:rPr sz="2050" spc="-235" dirty="0">
                <a:latin typeface="Symbol"/>
                <a:cs typeface="Symbol"/>
              </a:rPr>
              <a:t></a:t>
            </a:r>
            <a:r>
              <a:rPr sz="1950" i="1" spc="-352" baseline="40598" dirty="0">
                <a:latin typeface="Symbol"/>
                <a:cs typeface="Symbol"/>
              </a:rPr>
              <a:t></a:t>
            </a:r>
            <a:r>
              <a:rPr sz="2050" spc="-235" dirty="0">
                <a:latin typeface="Symbol"/>
                <a:cs typeface="Symbol"/>
              </a:rPr>
              <a:t></a:t>
            </a:r>
            <a:r>
              <a:rPr sz="1800" spc="-352" baseline="43981" dirty="0">
                <a:latin typeface="Symbol"/>
                <a:cs typeface="Symbol"/>
              </a:rPr>
              <a:t></a:t>
            </a:r>
            <a:r>
              <a:rPr sz="1800" spc="-352" baseline="43981" dirty="0">
                <a:latin typeface="Times New Roman"/>
                <a:cs typeface="Times New Roman"/>
              </a:rPr>
              <a:t>0</a:t>
            </a:r>
            <a:r>
              <a:rPr sz="2050" spc="-235" dirty="0">
                <a:latin typeface="Symbol"/>
                <a:cs typeface="Symbol"/>
              </a:rPr>
              <a:t></a:t>
            </a:r>
            <a:r>
              <a:rPr sz="2050" spc="-280" dirty="0">
                <a:latin typeface="Times New Roman"/>
                <a:cs typeface="Times New Roman"/>
              </a:rPr>
              <a:t> </a:t>
            </a:r>
            <a:r>
              <a:rPr sz="2050" i="1" spc="375" dirty="0">
                <a:latin typeface="Times New Roman"/>
                <a:cs typeface="Times New Roman"/>
              </a:rPr>
              <a:t>u</a:t>
            </a:r>
            <a:r>
              <a:rPr sz="1800" i="1" spc="562" baseline="43981" dirty="0">
                <a:latin typeface="Times New Roman"/>
                <a:cs typeface="Times New Roman"/>
              </a:rPr>
              <a:t>T</a:t>
            </a:r>
            <a:r>
              <a:rPr sz="1800" i="1" spc="397" baseline="43981" dirty="0">
                <a:latin typeface="Times New Roman"/>
                <a:cs typeface="Times New Roman"/>
              </a:rPr>
              <a:t> </a:t>
            </a:r>
            <a:r>
              <a:rPr sz="2050" i="1" spc="459" dirty="0">
                <a:latin typeface="Times New Roman"/>
                <a:cs typeface="Times New Roman"/>
              </a:rPr>
              <a:t>X</a:t>
            </a:r>
            <a:r>
              <a:rPr sz="2050" i="1" spc="-40" dirty="0">
                <a:latin typeface="Times New Roman"/>
                <a:cs typeface="Times New Roman"/>
              </a:rPr>
              <a:t> </a:t>
            </a:r>
            <a:r>
              <a:rPr sz="1800" i="1" spc="359" baseline="43981" dirty="0">
                <a:latin typeface="Times New Roman"/>
                <a:cs typeface="Times New Roman"/>
              </a:rPr>
              <a:t>T</a:t>
            </a:r>
            <a:r>
              <a:rPr sz="1800" i="1" spc="397" baseline="43981" dirty="0">
                <a:latin typeface="Times New Roman"/>
                <a:cs typeface="Times New Roman"/>
              </a:rPr>
              <a:t> </a:t>
            </a:r>
            <a:r>
              <a:rPr sz="2050" i="1" spc="375" dirty="0">
                <a:latin typeface="Times New Roman"/>
                <a:cs typeface="Times New Roman"/>
              </a:rPr>
              <a:t>Xu</a:t>
            </a:r>
            <a:r>
              <a:rPr sz="2050" i="1" spc="120" dirty="0">
                <a:latin typeface="Times New Roman"/>
                <a:cs typeface="Times New Roman"/>
              </a:rPr>
              <a:t> </a:t>
            </a:r>
            <a:r>
              <a:rPr sz="2050" spc="415" dirty="0">
                <a:latin typeface="Symbol"/>
                <a:cs typeface="Symbol"/>
              </a:rPr>
              <a:t></a:t>
            </a:r>
            <a:r>
              <a:rPr sz="2050" spc="-45" dirty="0">
                <a:latin typeface="Times New Roman"/>
                <a:cs typeface="Times New Roman"/>
              </a:rPr>
              <a:t> </a:t>
            </a:r>
            <a:r>
              <a:rPr sz="2250" i="1" spc="360" dirty="0">
                <a:latin typeface="Symbol"/>
                <a:cs typeface="Symbol"/>
              </a:rPr>
              <a:t></a:t>
            </a:r>
            <a:r>
              <a:rPr sz="2050" i="1" spc="360" dirty="0">
                <a:latin typeface="Times New Roman"/>
                <a:cs typeface="Times New Roman"/>
              </a:rPr>
              <a:t>u</a:t>
            </a:r>
            <a:r>
              <a:rPr sz="1800" i="1" spc="540" baseline="43981" dirty="0">
                <a:latin typeface="Times New Roman"/>
                <a:cs typeface="Times New Roman"/>
              </a:rPr>
              <a:t>T</a:t>
            </a:r>
            <a:r>
              <a:rPr sz="1800" i="1" spc="-67" baseline="43981" dirty="0">
                <a:latin typeface="Times New Roman"/>
                <a:cs typeface="Times New Roman"/>
              </a:rPr>
              <a:t> </a:t>
            </a:r>
            <a:r>
              <a:rPr sz="2050" i="1" spc="375" dirty="0">
                <a:latin typeface="Times New Roman"/>
                <a:cs typeface="Times New Roman"/>
              </a:rPr>
              <a:t>u</a:t>
            </a:r>
            <a:r>
              <a:rPr sz="2050" i="1" spc="220" dirty="0">
                <a:latin typeface="Times New Roman"/>
                <a:cs typeface="Times New Roman"/>
              </a:rPr>
              <a:t> </a:t>
            </a:r>
            <a:r>
              <a:rPr sz="2050" spc="415" dirty="0">
                <a:latin typeface="Symbol"/>
                <a:cs typeface="Symbol"/>
              </a:rPr>
              <a:t></a:t>
            </a:r>
            <a:r>
              <a:rPr sz="2050" spc="90" dirty="0">
                <a:latin typeface="Times New Roman"/>
                <a:cs typeface="Times New Roman"/>
              </a:rPr>
              <a:t> </a:t>
            </a:r>
            <a:r>
              <a:rPr sz="2050" spc="375" dirty="0">
                <a:latin typeface="Times New Roman"/>
                <a:cs typeface="Times New Roman"/>
              </a:rPr>
              <a:t>0</a:t>
            </a:r>
            <a:endParaRPr sz="2050">
              <a:latin typeface="Times New Roman"/>
              <a:cs typeface="Times New Roman"/>
            </a:endParaRPr>
          </a:p>
          <a:p>
            <a:pPr marL="1232535">
              <a:lnSpc>
                <a:spcPts val="2695"/>
              </a:lnSpc>
              <a:spcBef>
                <a:spcPts val="80"/>
              </a:spcBef>
            </a:pPr>
            <a:r>
              <a:rPr sz="2100" i="1" spc="580" dirty="0">
                <a:latin typeface="Times New Roman"/>
                <a:cs typeface="Times New Roman"/>
              </a:rPr>
              <a:t>X</a:t>
            </a:r>
            <a:r>
              <a:rPr sz="1800" i="1" spc="869" baseline="43981" dirty="0">
                <a:latin typeface="Times New Roman"/>
                <a:cs typeface="Times New Roman"/>
              </a:rPr>
              <a:t>T</a:t>
            </a:r>
            <a:r>
              <a:rPr sz="1800" i="1" spc="292" baseline="43981" dirty="0">
                <a:latin typeface="Times New Roman"/>
                <a:cs typeface="Times New Roman"/>
              </a:rPr>
              <a:t> </a:t>
            </a:r>
            <a:r>
              <a:rPr sz="2100" i="1" spc="525" dirty="0">
                <a:latin typeface="Times New Roman"/>
                <a:cs typeface="Times New Roman"/>
              </a:rPr>
              <a:t>X</a:t>
            </a:r>
            <a:r>
              <a:rPr sz="2100" i="1" spc="250" dirty="0">
                <a:latin typeface="Times New Roman"/>
                <a:cs typeface="Times New Roman"/>
              </a:rPr>
              <a:t> </a:t>
            </a:r>
            <a:r>
              <a:rPr sz="2100" spc="470" dirty="0">
                <a:latin typeface="Symbol"/>
                <a:cs typeface="Symbol"/>
              </a:rPr>
              <a:t></a:t>
            </a:r>
            <a:r>
              <a:rPr sz="2100" spc="-170" dirty="0">
                <a:latin typeface="Times New Roman"/>
                <a:cs typeface="Times New Roman"/>
              </a:rPr>
              <a:t> </a:t>
            </a:r>
            <a:r>
              <a:rPr sz="2300" i="1" spc="285" dirty="0">
                <a:latin typeface="Symbol"/>
                <a:cs typeface="Symbol"/>
              </a:rPr>
              <a:t></a:t>
            </a:r>
            <a:r>
              <a:rPr sz="2100" i="1" spc="285" dirty="0">
                <a:latin typeface="Times New Roman"/>
                <a:cs typeface="Times New Roman"/>
              </a:rPr>
              <a:t>I</a:t>
            </a:r>
            <a:endParaRPr sz="2100">
              <a:latin typeface="Times New Roman"/>
              <a:cs typeface="Times New Roman"/>
            </a:endParaRPr>
          </a:p>
          <a:p>
            <a:pPr marL="362585" indent="-325120">
              <a:lnSpc>
                <a:spcPts val="4675"/>
              </a:lnSpc>
              <a:buClr>
                <a:srgbClr val="6FAC46"/>
              </a:buClr>
              <a:buFont typeface="Wingdings"/>
              <a:buChar char=""/>
              <a:tabLst>
                <a:tab pos="363220" algn="l"/>
              </a:tabLst>
            </a:pPr>
            <a:r>
              <a:rPr sz="3900" baseline="2136" dirty="0">
                <a:solidFill>
                  <a:srgbClr val="171717"/>
                </a:solidFill>
                <a:latin typeface="Microsoft YaHei"/>
                <a:cs typeface="Microsoft YaHei"/>
              </a:rPr>
              <a:t>从</a:t>
            </a:r>
            <a:r>
              <a:rPr sz="3900" spc="-22" baseline="2136" dirty="0">
                <a:solidFill>
                  <a:srgbClr val="171717"/>
                </a:solidFill>
                <a:latin typeface="Microsoft YaHei"/>
                <a:cs typeface="Microsoft YaHei"/>
              </a:rPr>
              <a:t>而</a:t>
            </a:r>
            <a:r>
              <a:rPr sz="2550" i="1" spc="-355" dirty="0">
                <a:latin typeface="Symbol"/>
                <a:cs typeface="Symbol"/>
              </a:rPr>
              <a:t></a:t>
            </a:r>
            <a:r>
              <a:rPr sz="2550" spc="-30" dirty="0">
                <a:latin typeface="Times New Roman"/>
                <a:cs typeface="Times New Roman"/>
              </a:rPr>
              <a:t> </a:t>
            </a:r>
            <a:r>
              <a:rPr sz="2450" spc="-320" dirty="0">
                <a:latin typeface="Symbol"/>
                <a:cs typeface="Symbol"/>
              </a:rPr>
              <a:t></a:t>
            </a:r>
            <a:r>
              <a:rPr sz="2450" spc="-250" dirty="0">
                <a:latin typeface="Times New Roman"/>
                <a:cs typeface="Times New Roman"/>
              </a:rPr>
              <a:t> </a:t>
            </a:r>
            <a:r>
              <a:rPr sz="3950" spc="-695" dirty="0">
                <a:latin typeface="Symbol"/>
                <a:cs typeface="Symbol"/>
              </a:rPr>
              <a:t></a:t>
            </a:r>
            <a:r>
              <a:rPr sz="2450" i="1" spc="-355" dirty="0">
                <a:latin typeface="Times New Roman"/>
                <a:cs typeface="Times New Roman"/>
              </a:rPr>
              <a:t>X</a:t>
            </a:r>
            <a:r>
              <a:rPr sz="2450" i="1" spc="-340" dirty="0">
                <a:latin typeface="Times New Roman"/>
                <a:cs typeface="Times New Roman"/>
              </a:rPr>
              <a:t> </a:t>
            </a:r>
            <a:r>
              <a:rPr sz="2175" i="1" spc="-300" baseline="42145" dirty="0">
                <a:latin typeface="Times New Roman"/>
                <a:cs typeface="Times New Roman"/>
              </a:rPr>
              <a:t>T</a:t>
            </a:r>
            <a:r>
              <a:rPr sz="2175" i="1" spc="-22" baseline="42145" dirty="0">
                <a:latin typeface="Times New Roman"/>
                <a:cs typeface="Times New Roman"/>
              </a:rPr>
              <a:t> </a:t>
            </a:r>
            <a:r>
              <a:rPr sz="2450" i="1" spc="-355" dirty="0">
                <a:latin typeface="Times New Roman"/>
                <a:cs typeface="Times New Roman"/>
              </a:rPr>
              <a:t>X</a:t>
            </a:r>
            <a:r>
              <a:rPr sz="2450" i="1" spc="-65" dirty="0">
                <a:latin typeface="Times New Roman"/>
                <a:cs typeface="Times New Roman"/>
              </a:rPr>
              <a:t> </a:t>
            </a:r>
            <a:r>
              <a:rPr sz="2450" spc="-320" dirty="0">
                <a:latin typeface="Symbol"/>
                <a:cs typeface="Symbol"/>
              </a:rPr>
              <a:t></a:t>
            </a:r>
            <a:r>
              <a:rPr sz="2450" spc="-340" dirty="0">
                <a:latin typeface="Times New Roman"/>
                <a:cs typeface="Times New Roman"/>
              </a:rPr>
              <a:t> </a:t>
            </a:r>
            <a:r>
              <a:rPr sz="2550" i="1" spc="-385" dirty="0">
                <a:latin typeface="Symbol"/>
                <a:cs typeface="Symbol"/>
              </a:rPr>
              <a:t></a:t>
            </a:r>
            <a:r>
              <a:rPr sz="2450" i="1" spc="-195" dirty="0">
                <a:latin typeface="Times New Roman"/>
                <a:cs typeface="Times New Roman"/>
              </a:rPr>
              <a:t>I</a:t>
            </a:r>
            <a:r>
              <a:rPr sz="2450" i="1" spc="-365" dirty="0">
                <a:latin typeface="Times New Roman"/>
                <a:cs typeface="Times New Roman"/>
              </a:rPr>
              <a:t> </a:t>
            </a:r>
            <a:r>
              <a:rPr sz="3950" spc="-850" dirty="0">
                <a:latin typeface="Symbol"/>
                <a:cs typeface="Symbol"/>
              </a:rPr>
              <a:t></a:t>
            </a:r>
            <a:r>
              <a:rPr sz="2175" spc="-345" baseline="61302" dirty="0">
                <a:latin typeface="Symbol"/>
                <a:cs typeface="Symbol"/>
              </a:rPr>
              <a:t></a:t>
            </a:r>
            <a:r>
              <a:rPr sz="2175" spc="-270" baseline="61302" dirty="0">
                <a:latin typeface="Times New Roman"/>
                <a:cs typeface="Times New Roman"/>
              </a:rPr>
              <a:t>1</a:t>
            </a:r>
            <a:r>
              <a:rPr sz="2175" spc="-135" baseline="61302" dirty="0">
                <a:latin typeface="Times New Roman"/>
                <a:cs typeface="Times New Roman"/>
              </a:rPr>
              <a:t> </a:t>
            </a:r>
            <a:r>
              <a:rPr sz="2450" i="1" spc="-355" dirty="0">
                <a:latin typeface="Times New Roman"/>
                <a:cs typeface="Times New Roman"/>
              </a:rPr>
              <a:t>X</a:t>
            </a:r>
            <a:r>
              <a:rPr sz="2450" i="1" spc="-340" dirty="0">
                <a:latin typeface="Times New Roman"/>
                <a:cs typeface="Times New Roman"/>
              </a:rPr>
              <a:t> </a:t>
            </a:r>
            <a:r>
              <a:rPr sz="2175" i="1" spc="-300" baseline="42145" dirty="0">
                <a:latin typeface="Times New Roman"/>
                <a:cs typeface="Times New Roman"/>
              </a:rPr>
              <a:t>T</a:t>
            </a:r>
            <a:r>
              <a:rPr sz="2175" i="1" spc="15" baseline="42145" dirty="0">
                <a:latin typeface="Times New Roman"/>
                <a:cs typeface="Times New Roman"/>
              </a:rPr>
              <a:t> </a:t>
            </a:r>
            <a:r>
              <a:rPr sz="2450" i="1" spc="-260" dirty="0">
                <a:latin typeface="Times New Roman"/>
                <a:cs typeface="Times New Roman"/>
              </a:rPr>
              <a:t>y</a:t>
            </a:r>
            <a:r>
              <a:rPr sz="2450" i="1" spc="-310" dirty="0">
                <a:latin typeface="Times New Roman"/>
                <a:cs typeface="Times New Roman"/>
              </a:rPr>
              <a:t> </a:t>
            </a:r>
            <a:r>
              <a:rPr sz="3900" spc="15" baseline="2136" dirty="0">
                <a:solidFill>
                  <a:srgbClr val="171717"/>
                </a:solidFill>
                <a:latin typeface="Microsoft YaHei"/>
                <a:cs typeface="Microsoft YaHei"/>
              </a:rPr>
              <a:t>可</a:t>
            </a:r>
            <a:r>
              <a:rPr sz="3900" baseline="2136" dirty="0">
                <a:solidFill>
                  <a:srgbClr val="171717"/>
                </a:solidFill>
                <a:latin typeface="Microsoft YaHei"/>
                <a:cs typeface="Microsoft YaHei"/>
              </a:rPr>
              <a:t>逆，保</a:t>
            </a:r>
            <a:r>
              <a:rPr sz="3900" spc="-22" baseline="2136" dirty="0">
                <a:solidFill>
                  <a:srgbClr val="171717"/>
                </a:solidFill>
                <a:latin typeface="Microsoft YaHei"/>
                <a:cs typeface="Microsoft YaHei"/>
              </a:rPr>
              <a:t>证</a:t>
            </a:r>
            <a:r>
              <a:rPr sz="3900" baseline="2136" dirty="0">
                <a:solidFill>
                  <a:srgbClr val="171717"/>
                </a:solidFill>
                <a:latin typeface="Microsoft YaHei"/>
                <a:cs typeface="Microsoft YaHei"/>
              </a:rPr>
              <a:t>回归公</a:t>
            </a:r>
            <a:r>
              <a:rPr sz="3900" spc="-22" baseline="2136" dirty="0">
                <a:solidFill>
                  <a:srgbClr val="171717"/>
                </a:solidFill>
                <a:latin typeface="Microsoft YaHei"/>
                <a:cs typeface="Microsoft YaHei"/>
              </a:rPr>
              <a:t>式</a:t>
            </a:r>
            <a:r>
              <a:rPr sz="3900" baseline="2136" dirty="0">
                <a:solidFill>
                  <a:srgbClr val="171717"/>
                </a:solidFill>
                <a:latin typeface="Microsoft YaHei"/>
                <a:cs typeface="Microsoft YaHei"/>
              </a:rPr>
              <a:t>一定有</a:t>
            </a:r>
            <a:r>
              <a:rPr sz="3900" spc="-22" baseline="2136" dirty="0">
                <a:solidFill>
                  <a:srgbClr val="171717"/>
                </a:solidFill>
                <a:latin typeface="Microsoft YaHei"/>
                <a:cs typeface="Microsoft YaHei"/>
              </a:rPr>
              <a:t>意</a:t>
            </a:r>
            <a:r>
              <a:rPr sz="3900" baseline="2136" dirty="0">
                <a:solidFill>
                  <a:srgbClr val="171717"/>
                </a:solidFill>
                <a:latin typeface="Microsoft YaHei"/>
                <a:cs typeface="Microsoft YaHei"/>
              </a:rPr>
              <a:t>义。</a:t>
            </a:r>
            <a:endParaRPr sz="3900" baseline="2136">
              <a:latin typeface="Microsoft YaHei"/>
              <a:cs typeface="Microsoft YaHei"/>
            </a:endParaRPr>
          </a:p>
          <a:p>
            <a:pPr marR="298450" algn="ctr">
              <a:lnSpc>
                <a:spcPct val="100000"/>
              </a:lnSpc>
              <a:spcBef>
                <a:spcPts val="3900"/>
              </a:spcBef>
            </a:pPr>
            <a:r>
              <a:rPr sz="1200" spc="-5" dirty="0">
                <a:solidFill>
                  <a:srgbClr val="565656"/>
                </a:solidFill>
                <a:latin typeface="Verdana"/>
                <a:cs typeface="Verdana"/>
              </a:rPr>
              <a:t>16/83</a:t>
            </a:r>
            <a:endParaRPr sz="12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07542" y="161925"/>
            <a:ext cx="55118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线性回归的复杂度惩罚因子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07542" y="719708"/>
            <a:ext cx="3987800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37185" indent="-325120">
              <a:lnSpc>
                <a:spcPct val="100000"/>
              </a:lnSpc>
              <a:spcBef>
                <a:spcPts val="105"/>
              </a:spcBef>
              <a:buClr>
                <a:srgbClr val="6FAC46"/>
              </a:buClr>
              <a:buFont typeface="Wingdings"/>
              <a:buChar char=""/>
              <a:tabLst>
                <a:tab pos="337820" algn="l"/>
              </a:tabLst>
            </a:pPr>
            <a:r>
              <a:rPr sz="2600" dirty="0">
                <a:solidFill>
                  <a:srgbClr val="171717"/>
                </a:solidFill>
                <a:latin typeface="Microsoft YaHei"/>
                <a:cs typeface="Microsoft YaHei"/>
              </a:rPr>
              <a:t>线性回归的目标函数为：</a:t>
            </a:r>
            <a:endParaRPr sz="2600">
              <a:latin typeface="Microsoft YaHei"/>
              <a:cs typeface="Microsoft YaHe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37185" indent="-325120">
              <a:lnSpc>
                <a:spcPts val="2995"/>
              </a:lnSpc>
              <a:spcBef>
                <a:spcPts val="105"/>
              </a:spcBef>
              <a:buClr>
                <a:srgbClr val="6FAC46"/>
              </a:buClr>
              <a:buFont typeface="Wingdings"/>
              <a:buChar char=""/>
              <a:tabLst>
                <a:tab pos="337820" algn="l"/>
              </a:tabLst>
            </a:pPr>
            <a:r>
              <a:rPr dirty="0"/>
              <a:t>本质即为假定参</a:t>
            </a:r>
            <a:r>
              <a:rPr spc="5" dirty="0"/>
              <a:t>数</a:t>
            </a:r>
            <a:r>
              <a:rPr spc="-5" dirty="0"/>
              <a:t>θ</a:t>
            </a:r>
            <a:r>
              <a:rPr spc="5" dirty="0"/>
              <a:t>服</a:t>
            </a:r>
            <a:r>
              <a:rPr spc="-15" dirty="0"/>
              <a:t>从</a:t>
            </a:r>
            <a:r>
              <a:rPr spc="5" dirty="0"/>
              <a:t>高斯</a:t>
            </a:r>
            <a:r>
              <a:rPr spc="-15" dirty="0"/>
              <a:t>分</a:t>
            </a:r>
            <a:r>
              <a:rPr spc="5" dirty="0"/>
              <a:t>布。</a:t>
            </a:r>
          </a:p>
          <a:p>
            <a:pPr marL="697865" lvl="1" indent="-323215">
              <a:lnSpc>
                <a:spcPts val="2355"/>
              </a:lnSpc>
              <a:buClr>
                <a:srgbClr val="6FAC46"/>
              </a:buClr>
              <a:buFont typeface="Wingdings"/>
              <a:buChar char=""/>
              <a:tabLst>
                <a:tab pos="698500" algn="l"/>
              </a:tabLst>
            </a:pPr>
            <a:r>
              <a:rPr sz="2200" spc="-5" dirty="0">
                <a:solidFill>
                  <a:srgbClr val="171717"/>
                </a:solidFill>
                <a:latin typeface="Microsoft YaHei"/>
                <a:cs typeface="Microsoft YaHei"/>
              </a:rPr>
              <a:t>Ridge：Hoerl,</a:t>
            </a:r>
            <a:r>
              <a:rPr sz="2200" spc="30" dirty="0">
                <a:solidFill>
                  <a:srgbClr val="171717"/>
                </a:solidFill>
                <a:latin typeface="Microsoft YaHei"/>
                <a:cs typeface="Microsoft YaHei"/>
              </a:rPr>
              <a:t> </a:t>
            </a:r>
            <a:r>
              <a:rPr sz="2200" spc="-10" dirty="0">
                <a:solidFill>
                  <a:srgbClr val="171717"/>
                </a:solidFill>
                <a:latin typeface="Microsoft YaHei"/>
                <a:cs typeface="Microsoft YaHei"/>
              </a:rPr>
              <a:t>Kennard,1970</a:t>
            </a:r>
            <a:endParaRPr sz="2200">
              <a:latin typeface="Microsoft YaHei"/>
              <a:cs typeface="Microsoft YaHei"/>
            </a:endParaRPr>
          </a:p>
          <a:p>
            <a:pPr marL="337185" indent="-325120">
              <a:lnSpc>
                <a:spcPts val="2830"/>
              </a:lnSpc>
              <a:buClr>
                <a:srgbClr val="6FAC46"/>
              </a:buClr>
              <a:buFont typeface="Wingdings"/>
              <a:buChar char=""/>
              <a:tabLst>
                <a:tab pos="337820" algn="l"/>
              </a:tabLst>
            </a:pPr>
            <a:r>
              <a:rPr dirty="0"/>
              <a:t>LASSO：Tibshirani,1996</a:t>
            </a:r>
          </a:p>
          <a:p>
            <a:pPr marL="697865" lvl="1" indent="-323215">
              <a:lnSpc>
                <a:spcPts val="2385"/>
              </a:lnSpc>
              <a:buClr>
                <a:srgbClr val="6FAC46"/>
              </a:buClr>
              <a:buFont typeface="Wingdings"/>
              <a:buChar char=""/>
              <a:tabLst>
                <a:tab pos="698500" algn="l"/>
              </a:tabLst>
            </a:pPr>
            <a:r>
              <a:rPr sz="2200" spc="-10" dirty="0">
                <a:solidFill>
                  <a:srgbClr val="171717"/>
                </a:solidFill>
                <a:latin typeface="Microsoft YaHei"/>
                <a:cs typeface="Microsoft YaHei"/>
              </a:rPr>
              <a:t>Least Absolute </a:t>
            </a:r>
            <a:r>
              <a:rPr sz="2200" spc="-5" dirty="0">
                <a:solidFill>
                  <a:srgbClr val="171717"/>
                </a:solidFill>
                <a:latin typeface="Microsoft YaHei"/>
                <a:cs typeface="Microsoft YaHei"/>
              </a:rPr>
              <a:t>Shrinkage and Selection</a:t>
            </a:r>
            <a:r>
              <a:rPr sz="2200" spc="50" dirty="0">
                <a:solidFill>
                  <a:srgbClr val="171717"/>
                </a:solidFill>
                <a:latin typeface="Microsoft YaHei"/>
                <a:cs typeface="Microsoft YaHei"/>
              </a:rPr>
              <a:t> </a:t>
            </a:r>
            <a:r>
              <a:rPr sz="2200" spc="-10" dirty="0">
                <a:solidFill>
                  <a:srgbClr val="171717"/>
                </a:solidFill>
                <a:latin typeface="Microsoft YaHei"/>
                <a:cs typeface="Microsoft YaHei"/>
              </a:rPr>
              <a:t>Operator</a:t>
            </a:r>
            <a:endParaRPr sz="2200">
              <a:latin typeface="Microsoft YaHei"/>
              <a:cs typeface="Microsoft YaHei"/>
            </a:endParaRPr>
          </a:p>
          <a:p>
            <a:pPr marL="697865" lvl="1" indent="-323215">
              <a:lnSpc>
                <a:spcPts val="2510"/>
              </a:lnSpc>
              <a:buClr>
                <a:srgbClr val="6FAC46"/>
              </a:buClr>
              <a:buFont typeface="Wingdings"/>
              <a:buChar char=""/>
              <a:tabLst>
                <a:tab pos="698500" algn="l"/>
              </a:tabLst>
            </a:pPr>
            <a:r>
              <a:rPr sz="2200" spc="10" dirty="0">
                <a:solidFill>
                  <a:srgbClr val="171717"/>
                </a:solidFill>
                <a:latin typeface="Microsoft YaHei"/>
                <a:cs typeface="Microsoft YaHei"/>
              </a:rPr>
              <a:t>LARS</a:t>
            </a:r>
            <a:r>
              <a:rPr sz="2200" spc="-10" dirty="0">
                <a:solidFill>
                  <a:srgbClr val="171717"/>
                </a:solidFill>
                <a:latin typeface="Microsoft YaHei"/>
                <a:cs typeface="Microsoft YaHei"/>
              </a:rPr>
              <a:t>算法解决</a:t>
            </a:r>
            <a:r>
              <a:rPr sz="2200" spc="-5" dirty="0">
                <a:solidFill>
                  <a:srgbClr val="171717"/>
                </a:solidFill>
                <a:latin typeface="Microsoft YaHei"/>
                <a:cs typeface="Microsoft YaHei"/>
              </a:rPr>
              <a:t>Lasso</a:t>
            </a:r>
            <a:r>
              <a:rPr sz="2200" spc="-10" dirty="0">
                <a:solidFill>
                  <a:srgbClr val="171717"/>
                </a:solidFill>
                <a:latin typeface="Microsoft YaHei"/>
                <a:cs typeface="Microsoft YaHei"/>
              </a:rPr>
              <a:t>计算</a:t>
            </a:r>
            <a:r>
              <a:rPr sz="2200" spc="-5" dirty="0">
                <a:solidFill>
                  <a:srgbClr val="171717"/>
                </a:solidFill>
                <a:latin typeface="Microsoft YaHei"/>
                <a:cs typeface="Microsoft YaHei"/>
              </a:rPr>
              <a:t>，Barsley</a:t>
            </a:r>
            <a:r>
              <a:rPr sz="2200" spc="15" dirty="0">
                <a:solidFill>
                  <a:srgbClr val="171717"/>
                </a:solidFill>
                <a:latin typeface="Microsoft YaHei"/>
                <a:cs typeface="Microsoft YaHei"/>
              </a:rPr>
              <a:t> </a:t>
            </a:r>
            <a:r>
              <a:rPr sz="2200" spc="-10" dirty="0">
                <a:solidFill>
                  <a:srgbClr val="171717"/>
                </a:solidFill>
                <a:latin typeface="Microsoft YaHei"/>
                <a:cs typeface="Microsoft YaHei"/>
              </a:rPr>
              <a:t>Efron,</a:t>
            </a:r>
            <a:r>
              <a:rPr sz="2200" spc="-5" dirty="0">
                <a:solidFill>
                  <a:srgbClr val="171717"/>
                </a:solidFill>
                <a:latin typeface="Microsoft YaHei"/>
                <a:cs typeface="Microsoft YaHei"/>
              </a:rPr>
              <a:t> </a:t>
            </a:r>
            <a:r>
              <a:rPr sz="2200" spc="-10" dirty="0">
                <a:solidFill>
                  <a:srgbClr val="171717"/>
                </a:solidFill>
                <a:latin typeface="Microsoft YaHei"/>
                <a:cs typeface="Microsoft YaHei"/>
              </a:rPr>
              <a:t>2004</a:t>
            </a:r>
            <a:endParaRPr sz="2200">
              <a:latin typeface="Microsoft YaHei"/>
              <a:cs typeface="Microsoft YaHei"/>
            </a:endParaRPr>
          </a:p>
          <a:p>
            <a:pPr marL="832485">
              <a:lnSpc>
                <a:spcPct val="100000"/>
              </a:lnSpc>
              <a:spcBef>
                <a:spcPts val="275"/>
              </a:spcBef>
            </a:pPr>
            <a:r>
              <a:rPr sz="2000" dirty="0">
                <a:solidFill>
                  <a:srgbClr val="6FAC46"/>
                </a:solidFill>
                <a:latin typeface="Verdana"/>
                <a:cs typeface="Verdana"/>
              </a:rPr>
              <a:t>− </a:t>
            </a:r>
            <a:r>
              <a:rPr sz="2000" dirty="0"/>
              <a:t>Least Angle</a:t>
            </a:r>
            <a:r>
              <a:rPr sz="2000" spc="175" dirty="0"/>
              <a:t> </a:t>
            </a:r>
            <a:r>
              <a:rPr sz="2000" spc="-15" dirty="0"/>
              <a:t>Regression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869635" y="1467382"/>
            <a:ext cx="1733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i="1" spc="295" dirty="0">
                <a:latin typeface="Times New Roman"/>
                <a:cs typeface="Times New Roman"/>
              </a:rPr>
              <a:t>m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422588" y="1616255"/>
            <a:ext cx="130810" cy="3905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240">
              <a:lnSpc>
                <a:spcPts val="1440"/>
              </a:lnSpc>
              <a:spcBef>
                <a:spcPts val="100"/>
              </a:spcBef>
            </a:pPr>
            <a:r>
              <a:rPr sz="1200" spc="204" dirty="0">
                <a:latin typeface="Times New Roman"/>
                <a:cs typeface="Times New Roman"/>
              </a:rPr>
              <a:t>2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ts val="1440"/>
              </a:lnSpc>
            </a:pPr>
            <a:r>
              <a:rPr sz="1200" i="1" spc="110" dirty="0">
                <a:latin typeface="Times New Roman"/>
                <a:cs typeface="Times New Roman"/>
              </a:rPr>
              <a:t>j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811388" y="1982891"/>
            <a:ext cx="336296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068320" algn="l"/>
              </a:tabLst>
            </a:pPr>
            <a:r>
              <a:rPr sz="1200" i="1" spc="110" dirty="0">
                <a:latin typeface="Times New Roman"/>
                <a:cs typeface="Times New Roman"/>
              </a:rPr>
              <a:t>i</a:t>
            </a:r>
            <a:r>
              <a:rPr sz="1200" i="1" spc="-175" dirty="0">
                <a:latin typeface="Times New Roman"/>
                <a:cs typeface="Times New Roman"/>
              </a:rPr>
              <a:t> </a:t>
            </a:r>
            <a:r>
              <a:rPr sz="1200" spc="170" dirty="0">
                <a:latin typeface="Symbol"/>
                <a:cs typeface="Symbol"/>
              </a:rPr>
              <a:t></a:t>
            </a:r>
            <a:r>
              <a:rPr sz="1200" spc="170" dirty="0">
                <a:latin typeface="Times New Roman"/>
                <a:cs typeface="Times New Roman"/>
              </a:rPr>
              <a:t>1	</a:t>
            </a:r>
            <a:r>
              <a:rPr sz="1200" i="1" spc="110" dirty="0">
                <a:latin typeface="Times New Roman"/>
                <a:cs typeface="Times New Roman"/>
              </a:rPr>
              <a:t>j</a:t>
            </a:r>
            <a:r>
              <a:rPr sz="1200" i="1" spc="-200" dirty="0">
                <a:latin typeface="Times New Roman"/>
                <a:cs typeface="Times New Roman"/>
              </a:rPr>
              <a:t> </a:t>
            </a:r>
            <a:r>
              <a:rPr sz="1200" spc="170" dirty="0">
                <a:latin typeface="Symbol"/>
                <a:cs typeface="Symbol"/>
              </a:rPr>
              <a:t></a:t>
            </a:r>
            <a:r>
              <a:rPr sz="1200" spc="170" dirty="0">
                <a:latin typeface="Times New Roman"/>
                <a:cs typeface="Times New Roman"/>
              </a:rPr>
              <a:t>1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847705" y="1350795"/>
            <a:ext cx="1440815" cy="527050"/>
          </a:xfrm>
          <a:prstGeom prst="rect">
            <a:avLst/>
          </a:prstGeom>
        </p:spPr>
        <p:txBody>
          <a:bodyPr vert="horz" wrap="square" lIns="0" tIns="76835" rIns="0" bIns="0" rtlCol="0">
            <a:spAutoFit/>
          </a:bodyPr>
          <a:lstStyle/>
          <a:p>
            <a:pPr marR="43180" algn="r">
              <a:lnSpc>
                <a:spcPts val="484"/>
              </a:lnSpc>
              <a:spcBef>
                <a:spcPts val="605"/>
              </a:spcBef>
            </a:pPr>
            <a:r>
              <a:rPr sz="1200" spc="204" dirty="0">
                <a:latin typeface="Times New Roman"/>
                <a:cs typeface="Times New Roman"/>
              </a:rPr>
              <a:t>2</a:t>
            </a:r>
            <a:endParaRPr sz="1200">
              <a:latin typeface="Times New Roman"/>
              <a:cs typeface="Times New Roman"/>
            </a:endParaRPr>
          </a:p>
          <a:p>
            <a:pPr marL="50800">
              <a:lnSpc>
                <a:spcPts val="2945"/>
              </a:lnSpc>
              <a:tabLst>
                <a:tab pos="921385" algn="l"/>
              </a:tabLst>
            </a:pPr>
            <a:r>
              <a:rPr sz="1200" spc="160" dirty="0">
                <a:latin typeface="Times New Roman"/>
                <a:cs typeface="Times New Roman"/>
              </a:rPr>
              <a:t>(</a:t>
            </a:r>
            <a:r>
              <a:rPr sz="1200" i="1" spc="160" dirty="0">
                <a:latin typeface="Times New Roman"/>
                <a:cs typeface="Times New Roman"/>
              </a:rPr>
              <a:t>i</a:t>
            </a:r>
            <a:r>
              <a:rPr sz="1200" i="1" spc="-155" dirty="0">
                <a:latin typeface="Times New Roman"/>
                <a:cs typeface="Times New Roman"/>
              </a:rPr>
              <a:t> </a:t>
            </a:r>
            <a:r>
              <a:rPr sz="1200" spc="135" dirty="0">
                <a:latin typeface="Times New Roman"/>
                <a:cs typeface="Times New Roman"/>
              </a:rPr>
              <a:t>)</a:t>
            </a:r>
            <a:r>
              <a:rPr sz="1200" spc="105" dirty="0">
                <a:latin typeface="Times New Roman"/>
                <a:cs typeface="Times New Roman"/>
              </a:rPr>
              <a:t> </a:t>
            </a:r>
            <a:r>
              <a:rPr sz="4875" spc="-270" baseline="-15384" dirty="0">
                <a:latin typeface="Symbol"/>
                <a:cs typeface="Symbol"/>
              </a:rPr>
              <a:t></a:t>
            </a:r>
            <a:r>
              <a:rPr sz="4875" spc="-270" baseline="-15384" dirty="0">
                <a:latin typeface="Times New Roman"/>
                <a:cs typeface="Times New Roman"/>
              </a:rPr>
              <a:t>	</a:t>
            </a:r>
            <a:r>
              <a:rPr sz="1200" spc="165" dirty="0">
                <a:latin typeface="Times New Roman"/>
                <a:cs typeface="Times New Roman"/>
              </a:rPr>
              <a:t>(</a:t>
            </a:r>
            <a:r>
              <a:rPr sz="1200" i="1" spc="165" dirty="0">
                <a:latin typeface="Times New Roman"/>
                <a:cs typeface="Times New Roman"/>
              </a:rPr>
              <a:t>i</a:t>
            </a:r>
            <a:r>
              <a:rPr sz="1200" i="1" spc="-220" dirty="0">
                <a:latin typeface="Times New Roman"/>
                <a:cs typeface="Times New Roman"/>
              </a:rPr>
              <a:t> </a:t>
            </a:r>
            <a:r>
              <a:rPr sz="1200" spc="135" dirty="0">
                <a:latin typeface="Times New Roman"/>
                <a:cs typeface="Times New Roman"/>
              </a:rPr>
              <a:t>) </a:t>
            </a:r>
            <a:r>
              <a:rPr sz="4875" spc="-547" baseline="-15384" dirty="0">
                <a:latin typeface="Symbol"/>
                <a:cs typeface="Symbol"/>
              </a:rPr>
              <a:t></a:t>
            </a:r>
            <a:endParaRPr sz="4875" baseline="-15384">
              <a:latin typeface="Symbol"/>
              <a:cs typeface="Symbo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505096" y="1460172"/>
            <a:ext cx="200660" cy="3384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50" u="sng" spc="35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1</a:t>
            </a:r>
            <a:endParaRPr sz="205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467255" y="1693617"/>
            <a:ext cx="1098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165" dirty="0">
                <a:latin typeface="MT Extra"/>
                <a:cs typeface="MT Extra"/>
              </a:rPr>
              <a:t></a:t>
            </a:r>
            <a:endParaRPr sz="1200">
              <a:latin typeface="MT Extra"/>
              <a:cs typeface="MT Extr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495596" y="1432985"/>
            <a:ext cx="4958080" cy="61722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50800">
              <a:lnSpc>
                <a:spcPts val="985"/>
              </a:lnSpc>
              <a:spcBef>
                <a:spcPts val="115"/>
              </a:spcBef>
              <a:tabLst>
                <a:tab pos="1273175" algn="l"/>
                <a:tab pos="2117725" algn="l"/>
                <a:tab pos="2809240" algn="l"/>
                <a:tab pos="3835400" algn="l"/>
                <a:tab pos="4698365" algn="l"/>
              </a:tabLst>
            </a:pPr>
            <a:r>
              <a:rPr sz="2050" i="1" spc="310" dirty="0">
                <a:latin typeface="Times New Roman"/>
                <a:cs typeface="Times New Roman"/>
              </a:rPr>
              <a:t>J</a:t>
            </a:r>
            <a:r>
              <a:rPr sz="2050" i="1" spc="-130" dirty="0">
                <a:latin typeface="Times New Roman"/>
                <a:cs typeface="Times New Roman"/>
              </a:rPr>
              <a:t> </a:t>
            </a:r>
            <a:r>
              <a:rPr sz="3550" spc="-65" dirty="0">
                <a:latin typeface="Symbol"/>
                <a:cs typeface="Symbol"/>
              </a:rPr>
              <a:t></a:t>
            </a:r>
            <a:r>
              <a:rPr sz="2250" i="1" spc="-65" dirty="0">
                <a:latin typeface="Symbol"/>
                <a:cs typeface="Symbol"/>
              </a:rPr>
              <a:t></a:t>
            </a:r>
            <a:r>
              <a:rPr sz="3075" spc="-97" baseline="48780" dirty="0">
                <a:latin typeface="MT Extra"/>
                <a:cs typeface="MT Extra"/>
              </a:rPr>
              <a:t></a:t>
            </a:r>
            <a:r>
              <a:rPr sz="3550" spc="-65" dirty="0">
                <a:latin typeface="Symbol"/>
                <a:cs typeface="Symbol"/>
              </a:rPr>
              <a:t></a:t>
            </a:r>
            <a:r>
              <a:rPr sz="2050" spc="-65" dirty="0">
                <a:latin typeface="Symbol"/>
                <a:cs typeface="Symbol"/>
              </a:rPr>
              <a:t></a:t>
            </a:r>
            <a:r>
              <a:rPr sz="2050" spc="-65" dirty="0">
                <a:latin typeface="Times New Roman"/>
                <a:cs typeface="Times New Roman"/>
              </a:rPr>
              <a:t>	</a:t>
            </a:r>
            <a:r>
              <a:rPr sz="4575" spc="1162" baseline="-9107" dirty="0">
                <a:latin typeface="Symbol"/>
                <a:cs typeface="Symbol"/>
              </a:rPr>
              <a:t></a:t>
            </a:r>
            <a:r>
              <a:rPr sz="4575" spc="-644" baseline="-9107" dirty="0">
                <a:latin typeface="Times New Roman"/>
                <a:cs typeface="Times New Roman"/>
              </a:rPr>
              <a:t> </a:t>
            </a:r>
            <a:r>
              <a:rPr sz="3250" spc="5" dirty="0">
                <a:latin typeface="Symbol"/>
                <a:cs typeface="Symbol"/>
              </a:rPr>
              <a:t></a:t>
            </a:r>
            <a:r>
              <a:rPr sz="2050" i="1" spc="5" dirty="0">
                <a:latin typeface="Times New Roman"/>
                <a:cs typeface="Times New Roman"/>
              </a:rPr>
              <a:t>h	</a:t>
            </a:r>
            <a:r>
              <a:rPr sz="3250" spc="45" dirty="0">
                <a:latin typeface="Symbol"/>
                <a:cs typeface="Symbol"/>
              </a:rPr>
              <a:t></a:t>
            </a:r>
            <a:r>
              <a:rPr sz="2050" i="1" spc="45" dirty="0">
                <a:latin typeface="Times New Roman"/>
                <a:cs typeface="Times New Roman"/>
              </a:rPr>
              <a:t>x	</a:t>
            </a:r>
            <a:r>
              <a:rPr sz="2050" spc="385" dirty="0">
                <a:latin typeface="Symbol"/>
                <a:cs typeface="Symbol"/>
              </a:rPr>
              <a:t></a:t>
            </a:r>
            <a:r>
              <a:rPr sz="2050" spc="220" dirty="0">
                <a:latin typeface="Times New Roman"/>
                <a:cs typeface="Times New Roman"/>
              </a:rPr>
              <a:t> </a:t>
            </a:r>
            <a:r>
              <a:rPr sz="2050" i="1" spc="310" dirty="0">
                <a:latin typeface="Times New Roman"/>
                <a:cs typeface="Times New Roman"/>
              </a:rPr>
              <a:t>y	</a:t>
            </a:r>
            <a:r>
              <a:rPr sz="2050" spc="385" dirty="0">
                <a:latin typeface="Symbol"/>
                <a:cs typeface="Symbol"/>
              </a:rPr>
              <a:t></a:t>
            </a:r>
            <a:r>
              <a:rPr sz="2050" spc="-45" dirty="0">
                <a:latin typeface="Times New Roman"/>
                <a:cs typeface="Times New Roman"/>
              </a:rPr>
              <a:t> </a:t>
            </a:r>
            <a:r>
              <a:rPr sz="2250" i="1" spc="275" dirty="0">
                <a:latin typeface="Symbol"/>
                <a:cs typeface="Symbol"/>
              </a:rPr>
              <a:t></a:t>
            </a:r>
            <a:r>
              <a:rPr sz="2250" spc="275" dirty="0">
                <a:latin typeface="Times New Roman"/>
                <a:cs typeface="Times New Roman"/>
              </a:rPr>
              <a:t>	</a:t>
            </a:r>
            <a:r>
              <a:rPr sz="2250" i="1" spc="265" dirty="0">
                <a:latin typeface="Symbol"/>
                <a:cs typeface="Symbol"/>
              </a:rPr>
              <a:t></a:t>
            </a:r>
            <a:endParaRPr sz="2250">
              <a:latin typeface="Symbol"/>
              <a:cs typeface="Symbol"/>
            </a:endParaRPr>
          </a:p>
          <a:p>
            <a:pPr marR="401955" algn="r">
              <a:lnSpc>
                <a:spcPts val="350"/>
              </a:lnSpc>
            </a:pPr>
            <a:r>
              <a:rPr sz="1200" i="1" spc="204" dirty="0">
                <a:latin typeface="Times New Roman"/>
                <a:cs typeface="Times New Roman"/>
              </a:rPr>
              <a:t>n</a:t>
            </a:r>
            <a:endParaRPr sz="1200">
              <a:latin typeface="Times New Roman"/>
              <a:cs typeface="Times New Roman"/>
            </a:endParaRPr>
          </a:p>
          <a:p>
            <a:pPr marL="514984" algn="ctr">
              <a:lnSpc>
                <a:spcPts val="3300"/>
              </a:lnSpc>
              <a:tabLst>
                <a:tab pos="1416685" algn="l"/>
                <a:tab pos="3796665" algn="l"/>
              </a:tabLst>
            </a:pPr>
            <a:r>
              <a:rPr sz="3075" spc="525" baseline="-31165" dirty="0">
                <a:latin typeface="Times New Roman"/>
                <a:cs typeface="Times New Roman"/>
              </a:rPr>
              <a:t>2	</a:t>
            </a:r>
            <a:r>
              <a:rPr sz="1950" i="1" spc="240" baseline="-10683" dirty="0">
                <a:latin typeface="Symbol"/>
                <a:cs typeface="Symbol"/>
              </a:rPr>
              <a:t></a:t>
            </a:r>
            <a:r>
              <a:rPr sz="1950" spc="240" baseline="-10683" dirty="0">
                <a:latin typeface="Times New Roman"/>
                <a:cs typeface="Times New Roman"/>
              </a:rPr>
              <a:t>	</a:t>
            </a:r>
            <a:r>
              <a:rPr sz="3050" spc="-1110" dirty="0">
                <a:latin typeface="Symbol"/>
                <a:cs typeface="Symbol"/>
              </a:rPr>
              <a:t></a:t>
            </a:r>
            <a:endParaRPr sz="3050">
              <a:latin typeface="Symbol"/>
              <a:cs typeface="Symbo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309464" y="952976"/>
            <a:ext cx="188595" cy="314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u="sng" spc="33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1</a:t>
            </a:r>
            <a:endParaRPr sz="19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540400" y="1040220"/>
            <a:ext cx="361315" cy="4591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50" spc="-1220" dirty="0">
                <a:latin typeface="Symbol"/>
                <a:cs typeface="Symbol"/>
              </a:rPr>
              <a:t></a:t>
            </a:r>
            <a:endParaRPr sz="2850">
              <a:latin typeface="Symbol"/>
              <a:cs typeface="Symbo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644129" y="960032"/>
            <a:ext cx="162560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i="1" spc="280" dirty="0">
                <a:latin typeface="Times New Roman"/>
                <a:cs typeface="Times New Roman"/>
              </a:rPr>
              <a:t>m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590627" y="1436132"/>
            <a:ext cx="281305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i="1" spc="105" dirty="0">
                <a:latin typeface="Times New Roman"/>
                <a:cs typeface="Times New Roman"/>
              </a:rPr>
              <a:t>i</a:t>
            </a:r>
            <a:r>
              <a:rPr sz="1100" i="1" spc="-215" dirty="0">
                <a:latin typeface="Times New Roman"/>
                <a:cs typeface="Times New Roman"/>
              </a:rPr>
              <a:t> </a:t>
            </a:r>
            <a:r>
              <a:rPr sz="1100" spc="160" dirty="0">
                <a:latin typeface="Symbol"/>
                <a:cs typeface="Symbol"/>
              </a:rPr>
              <a:t></a:t>
            </a:r>
            <a:r>
              <a:rPr sz="1100" spc="160" dirty="0">
                <a:latin typeface="Times New Roman"/>
                <a:cs typeface="Times New Roman"/>
              </a:rPr>
              <a:t>1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540235" y="851744"/>
            <a:ext cx="1334135" cy="488950"/>
          </a:xfrm>
          <a:prstGeom prst="rect">
            <a:avLst/>
          </a:prstGeom>
        </p:spPr>
        <p:txBody>
          <a:bodyPr vert="horz" wrap="square" lIns="0" tIns="73025" rIns="0" bIns="0" rtlCol="0">
            <a:spAutoFit/>
          </a:bodyPr>
          <a:lstStyle/>
          <a:p>
            <a:pPr marR="43180" algn="r">
              <a:lnSpc>
                <a:spcPts val="440"/>
              </a:lnSpc>
              <a:spcBef>
                <a:spcPts val="575"/>
              </a:spcBef>
            </a:pPr>
            <a:r>
              <a:rPr sz="1100" spc="195" dirty="0">
                <a:latin typeface="Times New Roman"/>
                <a:cs typeface="Times New Roman"/>
              </a:rPr>
              <a:t>2</a:t>
            </a:r>
            <a:endParaRPr sz="1100">
              <a:latin typeface="Times New Roman"/>
              <a:cs typeface="Times New Roman"/>
            </a:endParaRPr>
          </a:p>
          <a:p>
            <a:pPr marL="50800">
              <a:lnSpc>
                <a:spcPts val="2720"/>
              </a:lnSpc>
              <a:tabLst>
                <a:tab pos="851535" algn="l"/>
              </a:tabLst>
            </a:pPr>
            <a:r>
              <a:rPr sz="1100" spc="155" dirty="0">
                <a:latin typeface="Times New Roman"/>
                <a:cs typeface="Times New Roman"/>
              </a:rPr>
              <a:t>(</a:t>
            </a:r>
            <a:r>
              <a:rPr sz="1100" i="1" spc="155" dirty="0">
                <a:latin typeface="Times New Roman"/>
                <a:cs typeface="Times New Roman"/>
              </a:rPr>
              <a:t>i</a:t>
            </a:r>
            <a:r>
              <a:rPr sz="1100" i="1" spc="-155" dirty="0">
                <a:latin typeface="Times New Roman"/>
                <a:cs typeface="Times New Roman"/>
              </a:rPr>
              <a:t> </a:t>
            </a:r>
            <a:r>
              <a:rPr sz="1100" spc="130" dirty="0">
                <a:latin typeface="Times New Roman"/>
                <a:cs typeface="Times New Roman"/>
              </a:rPr>
              <a:t>)</a:t>
            </a:r>
            <a:r>
              <a:rPr sz="1100" spc="100" dirty="0">
                <a:latin typeface="Times New Roman"/>
                <a:cs typeface="Times New Roman"/>
              </a:rPr>
              <a:t> </a:t>
            </a:r>
            <a:r>
              <a:rPr sz="4500" spc="-240" baseline="-15740" dirty="0">
                <a:latin typeface="Symbol"/>
                <a:cs typeface="Symbol"/>
              </a:rPr>
              <a:t></a:t>
            </a:r>
            <a:r>
              <a:rPr sz="4500" spc="-240" baseline="-15740" dirty="0">
                <a:latin typeface="Times New Roman"/>
                <a:cs typeface="Times New Roman"/>
              </a:rPr>
              <a:t>	</a:t>
            </a:r>
            <a:r>
              <a:rPr sz="1100" spc="155" dirty="0">
                <a:latin typeface="Times New Roman"/>
                <a:cs typeface="Times New Roman"/>
              </a:rPr>
              <a:t>(</a:t>
            </a:r>
            <a:r>
              <a:rPr sz="1100" i="1" spc="155" dirty="0">
                <a:latin typeface="Times New Roman"/>
                <a:cs typeface="Times New Roman"/>
              </a:rPr>
              <a:t>i</a:t>
            </a:r>
            <a:r>
              <a:rPr sz="1100" i="1" spc="-215" dirty="0">
                <a:latin typeface="Times New Roman"/>
                <a:cs typeface="Times New Roman"/>
              </a:rPr>
              <a:t> </a:t>
            </a:r>
            <a:r>
              <a:rPr sz="1100" spc="130" dirty="0">
                <a:latin typeface="Times New Roman"/>
                <a:cs typeface="Times New Roman"/>
              </a:rPr>
              <a:t>) </a:t>
            </a:r>
            <a:r>
              <a:rPr sz="4500" spc="-517" baseline="-15740" dirty="0">
                <a:latin typeface="Symbol"/>
                <a:cs typeface="Symbol"/>
              </a:rPr>
              <a:t></a:t>
            </a:r>
            <a:endParaRPr sz="4500" baseline="-15740">
              <a:latin typeface="Symbol"/>
              <a:cs typeface="Symbo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82142" y="1076020"/>
            <a:ext cx="4928870" cy="422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62585" indent="-325120">
              <a:lnSpc>
                <a:spcPct val="100000"/>
              </a:lnSpc>
              <a:spcBef>
                <a:spcPts val="105"/>
              </a:spcBef>
              <a:buClr>
                <a:srgbClr val="6FAC46"/>
              </a:buClr>
              <a:buFont typeface="Wingdings"/>
              <a:buChar char=""/>
              <a:tabLst>
                <a:tab pos="363220" algn="l"/>
              </a:tabLst>
            </a:pPr>
            <a:r>
              <a:rPr sz="2600" dirty="0">
                <a:solidFill>
                  <a:srgbClr val="171717"/>
                </a:solidFill>
                <a:latin typeface="Microsoft YaHei"/>
                <a:cs typeface="Microsoft YaHei"/>
              </a:rPr>
              <a:t>将目标函数增加平方和</a:t>
            </a:r>
            <a:r>
              <a:rPr sz="2600" spc="-15" dirty="0">
                <a:solidFill>
                  <a:srgbClr val="171717"/>
                </a:solidFill>
                <a:latin typeface="Microsoft YaHei"/>
                <a:cs typeface="Microsoft YaHei"/>
              </a:rPr>
              <a:t>损</a:t>
            </a:r>
            <a:r>
              <a:rPr sz="2600" dirty="0">
                <a:solidFill>
                  <a:srgbClr val="171717"/>
                </a:solidFill>
                <a:latin typeface="Microsoft YaHei"/>
                <a:cs typeface="Microsoft YaHei"/>
              </a:rPr>
              <a:t>失</a:t>
            </a:r>
            <a:r>
              <a:rPr sz="2600" spc="5" dirty="0">
                <a:solidFill>
                  <a:srgbClr val="171717"/>
                </a:solidFill>
                <a:latin typeface="Microsoft YaHei"/>
                <a:cs typeface="Microsoft YaHei"/>
              </a:rPr>
              <a:t>：</a:t>
            </a:r>
            <a:r>
              <a:rPr sz="2600" spc="-150" dirty="0">
                <a:solidFill>
                  <a:srgbClr val="171717"/>
                </a:solidFill>
                <a:latin typeface="Microsoft YaHei"/>
                <a:cs typeface="Microsoft YaHei"/>
              </a:rPr>
              <a:t> </a:t>
            </a:r>
            <a:r>
              <a:rPr sz="2850" i="1" spc="434" baseline="14619" dirty="0">
                <a:latin typeface="Times New Roman"/>
                <a:cs typeface="Times New Roman"/>
              </a:rPr>
              <a:t>J</a:t>
            </a:r>
            <a:endParaRPr sz="2850" baseline="14619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924004" y="960020"/>
            <a:ext cx="1459865" cy="5289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ts val="3040"/>
              </a:lnSpc>
              <a:spcBef>
                <a:spcPts val="135"/>
              </a:spcBef>
              <a:tabLst>
                <a:tab pos="404495" algn="l"/>
                <a:tab pos="1040765" algn="l"/>
              </a:tabLst>
            </a:pPr>
            <a:r>
              <a:rPr sz="3000" spc="5" dirty="0">
                <a:latin typeface="Symbol"/>
                <a:cs typeface="Symbol"/>
              </a:rPr>
              <a:t></a:t>
            </a:r>
            <a:r>
              <a:rPr sz="1900" i="1" spc="5" dirty="0">
                <a:latin typeface="Times New Roman"/>
                <a:cs typeface="Times New Roman"/>
              </a:rPr>
              <a:t>h	</a:t>
            </a:r>
            <a:r>
              <a:rPr sz="3000" spc="45" dirty="0">
                <a:latin typeface="Symbol"/>
                <a:cs typeface="Symbol"/>
              </a:rPr>
              <a:t></a:t>
            </a:r>
            <a:r>
              <a:rPr sz="1900" i="1" spc="45" dirty="0">
                <a:latin typeface="Times New Roman"/>
                <a:cs typeface="Times New Roman"/>
              </a:rPr>
              <a:t>x	</a:t>
            </a:r>
            <a:r>
              <a:rPr sz="1900" spc="360" dirty="0">
                <a:latin typeface="Symbol"/>
                <a:cs typeface="Symbol"/>
              </a:rPr>
              <a:t></a:t>
            </a:r>
            <a:r>
              <a:rPr sz="1900" spc="95" dirty="0">
                <a:latin typeface="Times New Roman"/>
                <a:cs typeface="Times New Roman"/>
              </a:rPr>
              <a:t> </a:t>
            </a:r>
            <a:r>
              <a:rPr sz="1900" i="1" spc="290" dirty="0">
                <a:latin typeface="Times New Roman"/>
                <a:cs typeface="Times New Roman"/>
              </a:rPr>
              <a:t>y</a:t>
            </a:r>
            <a:endParaRPr sz="1900">
              <a:latin typeface="Times New Roman"/>
              <a:cs typeface="Times New Roman"/>
            </a:endParaRPr>
          </a:p>
          <a:p>
            <a:pPr marL="231775">
              <a:lnSpc>
                <a:spcPts val="880"/>
              </a:lnSpc>
            </a:pPr>
            <a:r>
              <a:rPr sz="1200" i="1" spc="150" dirty="0">
                <a:latin typeface="Symbol"/>
                <a:cs typeface="Symbol"/>
              </a:rPr>
              <a:t></a:t>
            </a:r>
            <a:endParaRPr sz="1200">
              <a:latin typeface="Symbol"/>
              <a:cs typeface="Symbo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193443" y="1168846"/>
            <a:ext cx="103505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160" dirty="0">
                <a:latin typeface="MT Extra"/>
                <a:cs typeface="MT Extra"/>
              </a:rPr>
              <a:t></a:t>
            </a:r>
            <a:endParaRPr sz="1100">
              <a:latin typeface="MT Extra"/>
              <a:cs typeface="MT Extr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578195" y="928174"/>
            <a:ext cx="949960" cy="680085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38100">
              <a:lnSpc>
                <a:spcPts val="3365"/>
              </a:lnSpc>
              <a:spcBef>
                <a:spcPts val="140"/>
              </a:spcBef>
            </a:pPr>
            <a:r>
              <a:rPr sz="3250" spc="-55" dirty="0">
                <a:latin typeface="Symbol"/>
                <a:cs typeface="Symbol"/>
              </a:rPr>
              <a:t></a:t>
            </a:r>
            <a:r>
              <a:rPr sz="2050" i="1" spc="-55" dirty="0">
                <a:latin typeface="Symbol"/>
                <a:cs typeface="Symbol"/>
              </a:rPr>
              <a:t></a:t>
            </a:r>
            <a:r>
              <a:rPr sz="2850" spc="-82" baseline="48245" dirty="0">
                <a:latin typeface="MT Extra"/>
                <a:cs typeface="MT Extra"/>
              </a:rPr>
              <a:t></a:t>
            </a:r>
            <a:r>
              <a:rPr sz="3250" spc="-55" dirty="0">
                <a:latin typeface="Symbol"/>
                <a:cs typeface="Symbol"/>
              </a:rPr>
              <a:t></a:t>
            </a:r>
            <a:r>
              <a:rPr sz="1900" spc="-55" dirty="0">
                <a:latin typeface="Symbol"/>
                <a:cs typeface="Symbol"/>
              </a:rPr>
              <a:t></a:t>
            </a:r>
            <a:endParaRPr sz="1900">
              <a:latin typeface="Symbol"/>
              <a:cs typeface="Symbol"/>
            </a:endParaRPr>
          </a:p>
          <a:p>
            <a:pPr marR="30480" algn="r">
              <a:lnSpc>
                <a:spcPts val="1745"/>
              </a:lnSpc>
            </a:pPr>
            <a:r>
              <a:rPr sz="1900" spc="330" dirty="0">
                <a:latin typeface="Times New Roman"/>
                <a:cs typeface="Times New Roman"/>
              </a:rPr>
              <a:t>2</a:t>
            </a:r>
            <a:endParaRPr sz="19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07542" y="161925"/>
            <a:ext cx="41402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正则项与防止过拟合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07542" y="897712"/>
            <a:ext cx="216471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37185" indent="-325120">
              <a:lnSpc>
                <a:spcPct val="100000"/>
              </a:lnSpc>
              <a:spcBef>
                <a:spcPts val="95"/>
              </a:spcBef>
              <a:buClr>
                <a:srgbClr val="6FAC46"/>
              </a:buClr>
              <a:buFont typeface="Wingdings"/>
              <a:buChar char=""/>
              <a:tabLst>
                <a:tab pos="337820" algn="l"/>
              </a:tabLst>
            </a:pPr>
            <a:r>
              <a:rPr sz="2800" spc="-5" dirty="0">
                <a:solidFill>
                  <a:srgbClr val="171717"/>
                </a:solidFill>
                <a:latin typeface="Microsoft YaHei"/>
                <a:cs typeface="Microsoft YaHei"/>
              </a:rPr>
              <a:t>L2-</a:t>
            </a:r>
            <a:r>
              <a:rPr sz="2800" spc="-10" dirty="0">
                <a:solidFill>
                  <a:srgbClr val="171717"/>
                </a:solidFill>
                <a:latin typeface="Microsoft YaHei"/>
                <a:cs typeface="Microsoft YaHei"/>
              </a:rPr>
              <a:t>norm</a:t>
            </a:r>
            <a:r>
              <a:rPr sz="2800" spc="-5" dirty="0">
                <a:solidFill>
                  <a:srgbClr val="171717"/>
                </a:solidFill>
                <a:latin typeface="Microsoft YaHei"/>
                <a:cs typeface="Microsoft YaHei"/>
              </a:rPr>
              <a:t>：</a:t>
            </a:r>
            <a:endParaRPr sz="2800">
              <a:latin typeface="Microsoft YaHei"/>
              <a:cs typeface="Microsoft YaHe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07542" y="2178253"/>
            <a:ext cx="216471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37185" indent="-325120">
              <a:lnSpc>
                <a:spcPct val="100000"/>
              </a:lnSpc>
              <a:spcBef>
                <a:spcPts val="95"/>
              </a:spcBef>
              <a:buClr>
                <a:srgbClr val="6FAC46"/>
              </a:buClr>
              <a:buFont typeface="Wingdings"/>
              <a:buChar char=""/>
              <a:tabLst>
                <a:tab pos="337820" algn="l"/>
              </a:tabLst>
            </a:pPr>
            <a:r>
              <a:rPr sz="2800" spc="-5" dirty="0">
                <a:solidFill>
                  <a:srgbClr val="171717"/>
                </a:solidFill>
                <a:latin typeface="Microsoft YaHei"/>
                <a:cs typeface="Microsoft YaHei"/>
              </a:rPr>
              <a:t>L1-</a:t>
            </a:r>
            <a:r>
              <a:rPr sz="2800" spc="-10" dirty="0">
                <a:solidFill>
                  <a:srgbClr val="171717"/>
                </a:solidFill>
                <a:latin typeface="Microsoft YaHei"/>
                <a:cs typeface="Microsoft YaHei"/>
              </a:rPr>
              <a:t>norm</a:t>
            </a:r>
            <a:r>
              <a:rPr sz="2800" spc="-5" dirty="0">
                <a:solidFill>
                  <a:srgbClr val="171717"/>
                </a:solidFill>
                <a:latin typeface="Microsoft YaHei"/>
                <a:cs typeface="Microsoft YaHei"/>
              </a:rPr>
              <a:t>：</a:t>
            </a:r>
            <a:endParaRPr sz="2800">
              <a:latin typeface="Microsoft YaHei"/>
              <a:cs typeface="Microsoft YaHe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07542" y="3458667"/>
            <a:ext cx="248920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37185" indent="-325120">
              <a:lnSpc>
                <a:spcPct val="100000"/>
              </a:lnSpc>
              <a:spcBef>
                <a:spcPts val="95"/>
              </a:spcBef>
              <a:buClr>
                <a:srgbClr val="6FAC46"/>
              </a:buClr>
              <a:buFont typeface="Wingdings"/>
              <a:buChar char=""/>
              <a:tabLst>
                <a:tab pos="337820" algn="l"/>
              </a:tabLst>
            </a:pPr>
            <a:r>
              <a:rPr sz="2800" spc="-5" dirty="0">
                <a:solidFill>
                  <a:srgbClr val="171717"/>
                </a:solidFill>
                <a:latin typeface="Microsoft YaHei"/>
                <a:cs typeface="Microsoft YaHei"/>
              </a:rPr>
              <a:t>Elastic</a:t>
            </a:r>
            <a:r>
              <a:rPr sz="2800" spc="-50" dirty="0">
                <a:solidFill>
                  <a:srgbClr val="171717"/>
                </a:solidFill>
                <a:latin typeface="Microsoft YaHei"/>
                <a:cs typeface="Microsoft YaHei"/>
              </a:rPr>
              <a:t> </a:t>
            </a:r>
            <a:r>
              <a:rPr sz="2800" spc="-10" dirty="0">
                <a:solidFill>
                  <a:srgbClr val="171717"/>
                </a:solidFill>
                <a:latin typeface="Microsoft YaHei"/>
                <a:cs typeface="Microsoft YaHei"/>
              </a:rPr>
              <a:t>Net：</a:t>
            </a:r>
            <a:endParaRPr sz="2800">
              <a:latin typeface="Microsoft YaHei"/>
              <a:cs typeface="Microsoft YaHe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256435" y="2799504"/>
            <a:ext cx="0" cy="370840"/>
          </a:xfrm>
          <a:custGeom>
            <a:avLst/>
            <a:gdLst/>
            <a:ahLst/>
            <a:cxnLst/>
            <a:rect l="l" t="t" r="r" b="b"/>
            <a:pathLst>
              <a:path h="370839">
                <a:moveTo>
                  <a:pt x="0" y="0"/>
                </a:moveTo>
                <a:lnTo>
                  <a:pt x="0" y="370531"/>
                </a:lnTo>
              </a:path>
            </a:pathLst>
          </a:custGeom>
          <a:ln w="1489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627463" y="2799504"/>
            <a:ext cx="0" cy="370840"/>
          </a:xfrm>
          <a:custGeom>
            <a:avLst/>
            <a:gdLst/>
            <a:ahLst/>
            <a:cxnLst/>
            <a:rect l="l" t="t" r="r" b="b"/>
            <a:pathLst>
              <a:path h="370839">
                <a:moveTo>
                  <a:pt x="0" y="0"/>
                </a:moveTo>
                <a:lnTo>
                  <a:pt x="0" y="370531"/>
                </a:lnTo>
              </a:path>
            </a:pathLst>
          </a:custGeom>
          <a:ln w="1489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3766458" y="2707846"/>
            <a:ext cx="387350" cy="4933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3050" spc="-1285" dirty="0">
                <a:latin typeface="Symbol"/>
                <a:cs typeface="Symbol"/>
              </a:rPr>
              <a:t></a:t>
            </a:r>
            <a:endParaRPr sz="3050">
              <a:latin typeface="Symbol"/>
              <a:cs typeface="Symbo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489045" y="2950711"/>
            <a:ext cx="82550" cy="2076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200" i="1" spc="110" dirty="0">
                <a:latin typeface="Times New Roman"/>
                <a:cs typeface="Times New Roman"/>
              </a:rPr>
              <a:t>j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879925" y="2620818"/>
            <a:ext cx="173355" cy="2076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200" i="1" spc="290" dirty="0">
                <a:latin typeface="Times New Roman"/>
                <a:cs typeface="Times New Roman"/>
              </a:rPr>
              <a:t>m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821062" y="3134398"/>
            <a:ext cx="302895" cy="2076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200" i="1" spc="110" dirty="0">
                <a:latin typeface="Times New Roman"/>
                <a:cs typeface="Times New Roman"/>
              </a:rPr>
              <a:t>i</a:t>
            </a:r>
            <a:r>
              <a:rPr sz="1200" i="1" spc="-225" dirty="0">
                <a:latin typeface="Times New Roman"/>
                <a:cs typeface="Times New Roman"/>
              </a:rPr>
              <a:t> </a:t>
            </a:r>
            <a:r>
              <a:rPr sz="1200" spc="170" dirty="0">
                <a:latin typeface="Symbol"/>
                <a:cs typeface="Symbol"/>
              </a:rPr>
              <a:t></a:t>
            </a:r>
            <a:r>
              <a:rPr sz="1200" spc="170" dirty="0">
                <a:latin typeface="Times New Roman"/>
                <a:cs typeface="Times New Roman"/>
              </a:rPr>
              <a:t>1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859555" y="2504667"/>
            <a:ext cx="1443355" cy="525145"/>
          </a:xfrm>
          <a:prstGeom prst="rect">
            <a:avLst/>
          </a:prstGeom>
        </p:spPr>
        <p:txBody>
          <a:bodyPr vert="horz" wrap="square" lIns="0" tIns="76200" rIns="0" bIns="0" rtlCol="0">
            <a:spAutoFit/>
          </a:bodyPr>
          <a:lstStyle/>
          <a:p>
            <a:pPr marR="43180" algn="r">
              <a:lnSpc>
                <a:spcPts val="484"/>
              </a:lnSpc>
              <a:spcBef>
                <a:spcPts val="600"/>
              </a:spcBef>
            </a:pPr>
            <a:r>
              <a:rPr sz="1200" spc="200" dirty="0">
                <a:latin typeface="Times New Roman"/>
                <a:cs typeface="Times New Roman"/>
              </a:rPr>
              <a:t>2</a:t>
            </a:r>
            <a:endParaRPr sz="1200">
              <a:latin typeface="Times New Roman"/>
              <a:cs typeface="Times New Roman"/>
            </a:endParaRPr>
          </a:p>
          <a:p>
            <a:pPr marL="50800">
              <a:lnSpc>
                <a:spcPts val="2945"/>
              </a:lnSpc>
              <a:tabLst>
                <a:tab pos="923290" algn="l"/>
              </a:tabLst>
            </a:pPr>
            <a:r>
              <a:rPr sz="1200" spc="160" dirty="0">
                <a:latin typeface="Times New Roman"/>
                <a:cs typeface="Times New Roman"/>
              </a:rPr>
              <a:t>(</a:t>
            </a:r>
            <a:r>
              <a:rPr sz="1200" i="1" spc="160" dirty="0">
                <a:latin typeface="Times New Roman"/>
                <a:cs typeface="Times New Roman"/>
              </a:rPr>
              <a:t>i</a:t>
            </a:r>
            <a:r>
              <a:rPr sz="1200" i="1" spc="-165" dirty="0">
                <a:latin typeface="Times New Roman"/>
                <a:cs typeface="Times New Roman"/>
              </a:rPr>
              <a:t> </a:t>
            </a:r>
            <a:r>
              <a:rPr sz="1200" spc="135" dirty="0">
                <a:latin typeface="Times New Roman"/>
                <a:cs typeface="Times New Roman"/>
              </a:rPr>
              <a:t>)</a:t>
            </a:r>
            <a:r>
              <a:rPr sz="1200" spc="114" dirty="0">
                <a:latin typeface="Times New Roman"/>
                <a:cs typeface="Times New Roman"/>
              </a:rPr>
              <a:t> </a:t>
            </a:r>
            <a:r>
              <a:rPr sz="4875" spc="-270" baseline="-15384" dirty="0">
                <a:latin typeface="Symbol"/>
                <a:cs typeface="Symbol"/>
              </a:rPr>
              <a:t></a:t>
            </a:r>
            <a:r>
              <a:rPr sz="4875" spc="-270" baseline="-15384" dirty="0">
                <a:latin typeface="Times New Roman"/>
                <a:cs typeface="Times New Roman"/>
              </a:rPr>
              <a:t>	</a:t>
            </a:r>
            <a:r>
              <a:rPr sz="1200" spc="160" dirty="0">
                <a:latin typeface="Times New Roman"/>
                <a:cs typeface="Times New Roman"/>
              </a:rPr>
              <a:t>(</a:t>
            </a:r>
            <a:r>
              <a:rPr sz="1200" i="1" spc="160" dirty="0">
                <a:latin typeface="Times New Roman"/>
                <a:cs typeface="Times New Roman"/>
              </a:rPr>
              <a:t>i</a:t>
            </a:r>
            <a:r>
              <a:rPr sz="1200" i="1" spc="-210" dirty="0">
                <a:latin typeface="Times New Roman"/>
                <a:cs typeface="Times New Roman"/>
              </a:rPr>
              <a:t> </a:t>
            </a:r>
            <a:r>
              <a:rPr sz="1200" spc="135" dirty="0">
                <a:latin typeface="Times New Roman"/>
                <a:cs typeface="Times New Roman"/>
              </a:rPr>
              <a:t>) </a:t>
            </a:r>
            <a:r>
              <a:rPr sz="4875" spc="-547" baseline="-15384" dirty="0">
                <a:latin typeface="Symbol"/>
                <a:cs typeface="Symbol"/>
              </a:rPr>
              <a:t></a:t>
            </a:r>
            <a:endParaRPr sz="4875" baseline="-15384">
              <a:latin typeface="Symbol"/>
              <a:cs typeface="Symbo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514673" y="2613635"/>
            <a:ext cx="200660" cy="3371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50" u="sng" spc="35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1</a:t>
            </a:r>
            <a:endParaRPr sz="205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307683" y="2620818"/>
            <a:ext cx="1185545" cy="7213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13995" algn="ctr">
              <a:lnSpc>
                <a:spcPts val="840"/>
              </a:lnSpc>
              <a:spcBef>
                <a:spcPts val="95"/>
              </a:spcBef>
            </a:pPr>
            <a:r>
              <a:rPr sz="1200" i="1" spc="200" dirty="0">
                <a:latin typeface="Times New Roman"/>
                <a:cs typeface="Times New Roman"/>
              </a:rPr>
              <a:t>n</a:t>
            </a:r>
            <a:endParaRPr sz="1200">
              <a:latin typeface="Times New Roman"/>
              <a:cs typeface="Times New Roman"/>
            </a:endParaRPr>
          </a:p>
          <a:p>
            <a:pPr marL="38100">
              <a:lnSpc>
                <a:spcPts val="3060"/>
              </a:lnSpc>
            </a:pPr>
            <a:r>
              <a:rPr sz="2050" spc="385" dirty="0">
                <a:latin typeface="Symbol"/>
                <a:cs typeface="Symbol"/>
              </a:rPr>
              <a:t></a:t>
            </a:r>
            <a:r>
              <a:rPr sz="2050" spc="-65" dirty="0">
                <a:latin typeface="Times New Roman"/>
                <a:cs typeface="Times New Roman"/>
              </a:rPr>
              <a:t> </a:t>
            </a:r>
            <a:r>
              <a:rPr sz="2250" i="1" spc="275" dirty="0">
                <a:latin typeface="Symbol"/>
                <a:cs typeface="Symbol"/>
              </a:rPr>
              <a:t></a:t>
            </a:r>
            <a:r>
              <a:rPr sz="2250" i="1" spc="-340" dirty="0">
                <a:latin typeface="Times New Roman"/>
                <a:cs typeface="Times New Roman"/>
              </a:rPr>
              <a:t> </a:t>
            </a:r>
            <a:r>
              <a:rPr sz="4575" spc="1155" baseline="-8196" dirty="0">
                <a:latin typeface="Symbol"/>
                <a:cs typeface="Symbol"/>
              </a:rPr>
              <a:t></a:t>
            </a:r>
            <a:r>
              <a:rPr sz="4575" spc="-427" baseline="-8196" dirty="0">
                <a:latin typeface="Times New Roman"/>
                <a:cs typeface="Times New Roman"/>
              </a:rPr>
              <a:t> </a:t>
            </a:r>
            <a:r>
              <a:rPr sz="2250" i="1" spc="260" dirty="0">
                <a:latin typeface="Symbol"/>
                <a:cs typeface="Symbol"/>
              </a:rPr>
              <a:t></a:t>
            </a:r>
            <a:endParaRPr sz="2250">
              <a:latin typeface="Symbol"/>
              <a:cs typeface="Symbol"/>
            </a:endParaRPr>
          </a:p>
          <a:p>
            <a:pPr marL="271780" algn="ctr">
              <a:lnSpc>
                <a:spcPct val="100000"/>
              </a:lnSpc>
              <a:spcBef>
                <a:spcPts val="145"/>
              </a:spcBef>
            </a:pPr>
            <a:r>
              <a:rPr sz="1200" i="1" spc="110" dirty="0">
                <a:latin typeface="Times New Roman"/>
                <a:cs typeface="Times New Roman"/>
              </a:rPr>
              <a:t>j</a:t>
            </a:r>
            <a:r>
              <a:rPr sz="1200" i="1" spc="-160" dirty="0">
                <a:latin typeface="Times New Roman"/>
                <a:cs typeface="Times New Roman"/>
              </a:rPr>
              <a:t> </a:t>
            </a:r>
            <a:r>
              <a:rPr sz="1200" spc="170" dirty="0">
                <a:latin typeface="Symbol"/>
                <a:cs typeface="Symbol"/>
              </a:rPr>
              <a:t></a:t>
            </a:r>
            <a:r>
              <a:rPr sz="1200" spc="170" dirty="0">
                <a:latin typeface="Times New Roman"/>
                <a:cs typeface="Times New Roman"/>
              </a:rPr>
              <a:t>1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184185" y="2621327"/>
            <a:ext cx="1586865" cy="5683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ts val="3295"/>
              </a:lnSpc>
              <a:spcBef>
                <a:spcPts val="125"/>
              </a:spcBef>
              <a:tabLst>
                <a:tab pos="440055" algn="l"/>
                <a:tab pos="1132840" algn="l"/>
              </a:tabLst>
            </a:pPr>
            <a:r>
              <a:rPr sz="3250" dirty="0">
                <a:latin typeface="Symbol"/>
                <a:cs typeface="Symbol"/>
              </a:rPr>
              <a:t></a:t>
            </a:r>
            <a:r>
              <a:rPr sz="2050" i="1" dirty="0">
                <a:latin typeface="Times New Roman"/>
                <a:cs typeface="Times New Roman"/>
              </a:rPr>
              <a:t>h	</a:t>
            </a:r>
            <a:r>
              <a:rPr sz="3250" spc="45" dirty="0">
                <a:latin typeface="Symbol"/>
                <a:cs typeface="Symbol"/>
              </a:rPr>
              <a:t></a:t>
            </a:r>
            <a:r>
              <a:rPr sz="2050" i="1" spc="45" dirty="0">
                <a:latin typeface="Times New Roman"/>
                <a:cs typeface="Times New Roman"/>
              </a:rPr>
              <a:t>x	</a:t>
            </a:r>
            <a:r>
              <a:rPr sz="2050" spc="385" dirty="0">
                <a:latin typeface="Symbol"/>
                <a:cs typeface="Symbol"/>
              </a:rPr>
              <a:t></a:t>
            </a:r>
            <a:r>
              <a:rPr sz="2050" spc="135" dirty="0">
                <a:latin typeface="Times New Roman"/>
                <a:cs typeface="Times New Roman"/>
              </a:rPr>
              <a:t> </a:t>
            </a:r>
            <a:r>
              <a:rPr sz="2050" i="1" spc="310" dirty="0">
                <a:latin typeface="Times New Roman"/>
                <a:cs typeface="Times New Roman"/>
              </a:rPr>
              <a:t>y</a:t>
            </a:r>
            <a:endParaRPr sz="2050">
              <a:latin typeface="Times New Roman"/>
              <a:cs typeface="Times New Roman"/>
            </a:endParaRPr>
          </a:p>
          <a:p>
            <a:pPr marL="251460">
              <a:lnSpc>
                <a:spcPts val="955"/>
              </a:lnSpc>
            </a:pPr>
            <a:r>
              <a:rPr sz="1300" i="1" spc="160" dirty="0">
                <a:latin typeface="Symbol"/>
                <a:cs typeface="Symbol"/>
              </a:rPr>
              <a:t></a:t>
            </a:r>
            <a:endParaRPr sz="1300">
              <a:latin typeface="Symbol"/>
              <a:cs typeface="Symbo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478499" y="2846207"/>
            <a:ext cx="109220" cy="2076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200" spc="165" dirty="0">
                <a:latin typeface="MT Extra"/>
                <a:cs typeface="MT Extra"/>
              </a:rPr>
              <a:t></a:t>
            </a:r>
            <a:endParaRPr sz="1200">
              <a:latin typeface="MT Extra"/>
              <a:cs typeface="MT Extr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515523" y="2586550"/>
            <a:ext cx="1230630" cy="732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ts val="3679"/>
              </a:lnSpc>
              <a:spcBef>
                <a:spcPts val="100"/>
              </a:spcBef>
            </a:pPr>
            <a:r>
              <a:rPr sz="2050" i="1" spc="310" dirty="0">
                <a:latin typeface="Times New Roman"/>
                <a:cs typeface="Times New Roman"/>
              </a:rPr>
              <a:t>J</a:t>
            </a:r>
            <a:r>
              <a:rPr sz="2050" i="1" spc="-135" dirty="0">
                <a:latin typeface="Times New Roman"/>
                <a:cs typeface="Times New Roman"/>
              </a:rPr>
              <a:t> </a:t>
            </a:r>
            <a:r>
              <a:rPr sz="3550" spc="-65" dirty="0">
                <a:latin typeface="Symbol"/>
                <a:cs typeface="Symbol"/>
              </a:rPr>
              <a:t></a:t>
            </a:r>
            <a:r>
              <a:rPr sz="2250" i="1" spc="-65" dirty="0">
                <a:latin typeface="Symbol"/>
                <a:cs typeface="Symbol"/>
              </a:rPr>
              <a:t></a:t>
            </a:r>
            <a:r>
              <a:rPr sz="3075" spc="-97" baseline="48780" dirty="0">
                <a:latin typeface="MT Extra"/>
                <a:cs typeface="MT Extra"/>
              </a:rPr>
              <a:t></a:t>
            </a:r>
            <a:r>
              <a:rPr sz="3550" spc="-65" dirty="0">
                <a:latin typeface="Symbol"/>
                <a:cs typeface="Symbol"/>
              </a:rPr>
              <a:t></a:t>
            </a:r>
            <a:r>
              <a:rPr sz="2050" spc="-65" dirty="0">
                <a:latin typeface="Symbol"/>
                <a:cs typeface="Symbol"/>
              </a:rPr>
              <a:t></a:t>
            </a:r>
            <a:endParaRPr sz="2050">
              <a:latin typeface="Symbol"/>
              <a:cs typeface="Symbol"/>
            </a:endParaRPr>
          </a:p>
          <a:p>
            <a:pPr marR="30480" algn="r">
              <a:lnSpc>
                <a:spcPts val="1880"/>
              </a:lnSpc>
            </a:pPr>
            <a:r>
              <a:rPr sz="2050" spc="350" dirty="0">
                <a:latin typeface="Times New Roman"/>
                <a:cs typeface="Times New Roman"/>
              </a:rPr>
              <a:t>2</a:t>
            </a:r>
            <a:endParaRPr sz="205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764010" y="1482834"/>
            <a:ext cx="387985" cy="4946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050" spc="-1290" dirty="0">
                <a:latin typeface="Symbol"/>
                <a:cs typeface="Symbol"/>
              </a:rPr>
              <a:t></a:t>
            </a:r>
            <a:endParaRPr sz="3050">
              <a:latin typeface="Symbol"/>
              <a:cs typeface="Symbo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876999" y="1395642"/>
            <a:ext cx="173355" cy="20827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200" i="1" spc="295" dirty="0">
                <a:latin typeface="Times New Roman"/>
                <a:cs typeface="Times New Roman"/>
              </a:rPr>
              <a:t>m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429952" y="1544236"/>
            <a:ext cx="130810" cy="3898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5240">
              <a:lnSpc>
                <a:spcPts val="1435"/>
              </a:lnSpc>
              <a:spcBef>
                <a:spcPts val="95"/>
              </a:spcBef>
            </a:pPr>
            <a:r>
              <a:rPr sz="1200" spc="204" dirty="0">
                <a:latin typeface="Times New Roman"/>
                <a:cs typeface="Times New Roman"/>
              </a:rPr>
              <a:t>2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ts val="1435"/>
              </a:lnSpc>
            </a:pPr>
            <a:r>
              <a:rPr sz="1200" i="1" spc="110" dirty="0">
                <a:latin typeface="Times New Roman"/>
                <a:cs typeface="Times New Roman"/>
              </a:rPr>
              <a:t>j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818752" y="1910184"/>
            <a:ext cx="302260" cy="20827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200" i="1" spc="110" dirty="0">
                <a:latin typeface="Times New Roman"/>
                <a:cs typeface="Times New Roman"/>
              </a:rPr>
              <a:t>i</a:t>
            </a:r>
            <a:r>
              <a:rPr sz="1200" i="1" spc="-229" dirty="0">
                <a:latin typeface="Times New Roman"/>
                <a:cs typeface="Times New Roman"/>
              </a:rPr>
              <a:t> </a:t>
            </a:r>
            <a:r>
              <a:rPr sz="1200" spc="170" dirty="0">
                <a:latin typeface="Symbol"/>
                <a:cs typeface="Symbol"/>
              </a:rPr>
              <a:t></a:t>
            </a:r>
            <a:r>
              <a:rPr sz="1200" spc="170" dirty="0">
                <a:latin typeface="Times New Roman"/>
                <a:cs typeface="Times New Roman"/>
              </a:rPr>
              <a:t>1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855068" y="1279274"/>
            <a:ext cx="1440815" cy="525780"/>
          </a:xfrm>
          <a:prstGeom prst="rect">
            <a:avLst/>
          </a:prstGeom>
        </p:spPr>
        <p:txBody>
          <a:bodyPr vert="horz" wrap="square" lIns="0" tIns="76835" rIns="0" bIns="0" rtlCol="0">
            <a:spAutoFit/>
          </a:bodyPr>
          <a:lstStyle/>
          <a:p>
            <a:pPr marR="43180" algn="r">
              <a:lnSpc>
                <a:spcPts val="484"/>
              </a:lnSpc>
              <a:spcBef>
                <a:spcPts val="605"/>
              </a:spcBef>
            </a:pPr>
            <a:r>
              <a:rPr sz="1200" spc="204" dirty="0">
                <a:latin typeface="Times New Roman"/>
                <a:cs typeface="Times New Roman"/>
              </a:rPr>
              <a:t>2</a:t>
            </a:r>
            <a:endParaRPr sz="1200">
              <a:latin typeface="Times New Roman"/>
              <a:cs typeface="Times New Roman"/>
            </a:endParaRPr>
          </a:p>
          <a:p>
            <a:pPr marL="50800">
              <a:lnSpc>
                <a:spcPts val="2945"/>
              </a:lnSpc>
              <a:tabLst>
                <a:tab pos="921385" algn="l"/>
              </a:tabLst>
            </a:pPr>
            <a:r>
              <a:rPr sz="1200" spc="160" dirty="0">
                <a:latin typeface="Times New Roman"/>
                <a:cs typeface="Times New Roman"/>
              </a:rPr>
              <a:t>(</a:t>
            </a:r>
            <a:r>
              <a:rPr sz="1200" i="1" spc="160" dirty="0">
                <a:latin typeface="Times New Roman"/>
                <a:cs typeface="Times New Roman"/>
              </a:rPr>
              <a:t>i</a:t>
            </a:r>
            <a:r>
              <a:rPr sz="1200" i="1" spc="-155" dirty="0">
                <a:latin typeface="Times New Roman"/>
                <a:cs typeface="Times New Roman"/>
              </a:rPr>
              <a:t> </a:t>
            </a:r>
            <a:r>
              <a:rPr sz="1200" spc="135" dirty="0">
                <a:latin typeface="Times New Roman"/>
                <a:cs typeface="Times New Roman"/>
              </a:rPr>
              <a:t>)</a:t>
            </a:r>
            <a:r>
              <a:rPr sz="1200" spc="105" dirty="0">
                <a:latin typeface="Times New Roman"/>
                <a:cs typeface="Times New Roman"/>
              </a:rPr>
              <a:t> </a:t>
            </a:r>
            <a:r>
              <a:rPr sz="4875" spc="-270" baseline="-15384" dirty="0">
                <a:latin typeface="Symbol"/>
                <a:cs typeface="Symbol"/>
              </a:rPr>
              <a:t></a:t>
            </a:r>
            <a:r>
              <a:rPr sz="4875" spc="-270" baseline="-15384" dirty="0">
                <a:latin typeface="Times New Roman"/>
                <a:cs typeface="Times New Roman"/>
              </a:rPr>
              <a:t>	</a:t>
            </a:r>
            <a:r>
              <a:rPr sz="1200" spc="165" dirty="0">
                <a:latin typeface="Times New Roman"/>
                <a:cs typeface="Times New Roman"/>
              </a:rPr>
              <a:t>(</a:t>
            </a:r>
            <a:r>
              <a:rPr sz="1200" i="1" spc="165" dirty="0">
                <a:latin typeface="Times New Roman"/>
                <a:cs typeface="Times New Roman"/>
              </a:rPr>
              <a:t>i</a:t>
            </a:r>
            <a:r>
              <a:rPr sz="1200" i="1" spc="-220" dirty="0">
                <a:latin typeface="Times New Roman"/>
                <a:cs typeface="Times New Roman"/>
              </a:rPr>
              <a:t> </a:t>
            </a:r>
            <a:r>
              <a:rPr sz="1200" spc="135" dirty="0">
                <a:latin typeface="Times New Roman"/>
                <a:cs typeface="Times New Roman"/>
              </a:rPr>
              <a:t>) </a:t>
            </a:r>
            <a:r>
              <a:rPr sz="4875" spc="-547" baseline="-15384" dirty="0">
                <a:latin typeface="Symbol"/>
                <a:cs typeface="Symbol"/>
              </a:rPr>
              <a:t></a:t>
            </a:r>
            <a:endParaRPr sz="4875" baseline="-15384">
              <a:latin typeface="Symbol"/>
              <a:cs typeface="Symbo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512460" y="1388445"/>
            <a:ext cx="200660" cy="3378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50" u="sng" spc="35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1</a:t>
            </a:r>
            <a:endParaRPr sz="2050">
              <a:latin typeface="Times New Roman"/>
              <a:cs typeface="Times New Roman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300383" y="1395642"/>
            <a:ext cx="1135380" cy="7226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62890" algn="ctr">
              <a:lnSpc>
                <a:spcPts val="840"/>
              </a:lnSpc>
              <a:spcBef>
                <a:spcPts val="95"/>
              </a:spcBef>
            </a:pPr>
            <a:r>
              <a:rPr sz="1200" i="1" spc="204" dirty="0">
                <a:latin typeface="Times New Roman"/>
                <a:cs typeface="Times New Roman"/>
              </a:rPr>
              <a:t>n</a:t>
            </a:r>
            <a:endParaRPr sz="1200">
              <a:latin typeface="Times New Roman"/>
              <a:cs typeface="Times New Roman"/>
            </a:endParaRPr>
          </a:p>
          <a:p>
            <a:pPr marL="38100">
              <a:lnSpc>
                <a:spcPts val="3060"/>
              </a:lnSpc>
            </a:pPr>
            <a:r>
              <a:rPr sz="2050" spc="385" dirty="0">
                <a:latin typeface="Symbol"/>
                <a:cs typeface="Symbol"/>
              </a:rPr>
              <a:t></a:t>
            </a:r>
            <a:r>
              <a:rPr sz="2050" spc="-85" dirty="0">
                <a:latin typeface="Times New Roman"/>
                <a:cs typeface="Times New Roman"/>
              </a:rPr>
              <a:t> </a:t>
            </a:r>
            <a:r>
              <a:rPr sz="2250" i="1" spc="275" dirty="0">
                <a:latin typeface="Symbol"/>
                <a:cs typeface="Symbol"/>
              </a:rPr>
              <a:t></a:t>
            </a:r>
            <a:r>
              <a:rPr sz="2250" i="1" spc="-350" dirty="0">
                <a:latin typeface="Times New Roman"/>
                <a:cs typeface="Times New Roman"/>
              </a:rPr>
              <a:t> </a:t>
            </a:r>
            <a:r>
              <a:rPr sz="4575" spc="862" baseline="-8196" dirty="0">
                <a:latin typeface="Symbol"/>
                <a:cs typeface="Symbol"/>
              </a:rPr>
              <a:t></a:t>
            </a:r>
            <a:r>
              <a:rPr sz="2250" i="1" spc="575" dirty="0">
                <a:latin typeface="Symbol"/>
                <a:cs typeface="Symbol"/>
              </a:rPr>
              <a:t></a:t>
            </a:r>
            <a:endParaRPr sz="2250">
              <a:latin typeface="Symbol"/>
              <a:cs typeface="Symbol"/>
            </a:endParaRPr>
          </a:p>
          <a:p>
            <a:pPr marL="320040" algn="ctr">
              <a:lnSpc>
                <a:spcPct val="100000"/>
              </a:lnSpc>
              <a:spcBef>
                <a:spcPts val="150"/>
              </a:spcBef>
            </a:pPr>
            <a:r>
              <a:rPr sz="1200" i="1" spc="110" dirty="0">
                <a:latin typeface="Times New Roman"/>
                <a:cs typeface="Times New Roman"/>
              </a:rPr>
              <a:t>j</a:t>
            </a:r>
            <a:r>
              <a:rPr sz="1200" i="1" spc="-155" dirty="0">
                <a:latin typeface="Times New Roman"/>
                <a:cs typeface="Times New Roman"/>
              </a:rPr>
              <a:t> </a:t>
            </a:r>
            <a:r>
              <a:rPr sz="1200" spc="170" dirty="0">
                <a:latin typeface="Symbol"/>
                <a:cs typeface="Symbol"/>
              </a:rPr>
              <a:t></a:t>
            </a:r>
            <a:r>
              <a:rPr sz="1200" spc="170" dirty="0">
                <a:latin typeface="Times New Roman"/>
                <a:cs typeface="Times New Roman"/>
              </a:rPr>
              <a:t>1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4181157" y="1396152"/>
            <a:ext cx="1584960" cy="56959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ts val="3295"/>
              </a:lnSpc>
              <a:spcBef>
                <a:spcPts val="130"/>
              </a:spcBef>
              <a:tabLst>
                <a:tab pos="439420" algn="l"/>
                <a:tab pos="1130935" algn="l"/>
              </a:tabLst>
            </a:pPr>
            <a:r>
              <a:rPr sz="3250" spc="5" dirty="0">
                <a:latin typeface="Symbol"/>
                <a:cs typeface="Symbol"/>
              </a:rPr>
              <a:t></a:t>
            </a:r>
            <a:r>
              <a:rPr sz="2050" i="1" spc="5" dirty="0">
                <a:latin typeface="Times New Roman"/>
                <a:cs typeface="Times New Roman"/>
              </a:rPr>
              <a:t>h	</a:t>
            </a:r>
            <a:r>
              <a:rPr sz="3250" spc="45" dirty="0">
                <a:latin typeface="Symbol"/>
                <a:cs typeface="Symbol"/>
              </a:rPr>
              <a:t></a:t>
            </a:r>
            <a:r>
              <a:rPr sz="2050" i="1" spc="45" dirty="0">
                <a:latin typeface="Times New Roman"/>
                <a:cs typeface="Times New Roman"/>
              </a:rPr>
              <a:t>x	</a:t>
            </a:r>
            <a:r>
              <a:rPr sz="2050" spc="385" dirty="0">
                <a:latin typeface="Symbol"/>
                <a:cs typeface="Symbol"/>
              </a:rPr>
              <a:t></a:t>
            </a:r>
            <a:r>
              <a:rPr sz="2050" spc="135" dirty="0">
                <a:latin typeface="Times New Roman"/>
                <a:cs typeface="Times New Roman"/>
              </a:rPr>
              <a:t> </a:t>
            </a:r>
            <a:r>
              <a:rPr sz="2050" i="1" spc="310" dirty="0">
                <a:latin typeface="Times New Roman"/>
                <a:cs typeface="Times New Roman"/>
              </a:rPr>
              <a:t>y</a:t>
            </a:r>
            <a:endParaRPr sz="2050">
              <a:latin typeface="Times New Roman"/>
              <a:cs typeface="Times New Roman"/>
            </a:endParaRPr>
          </a:p>
          <a:p>
            <a:pPr marL="250825">
              <a:lnSpc>
                <a:spcPts val="955"/>
              </a:lnSpc>
            </a:pPr>
            <a:r>
              <a:rPr sz="1300" i="1" spc="160" dirty="0">
                <a:latin typeface="Symbol"/>
                <a:cs typeface="Symbol"/>
              </a:rPr>
              <a:t></a:t>
            </a:r>
            <a:endParaRPr sz="1300">
              <a:latin typeface="Symbol"/>
              <a:cs typeface="Symbo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4474619" y="1621453"/>
            <a:ext cx="109855" cy="20827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200" spc="165" dirty="0">
                <a:latin typeface="MT Extra"/>
                <a:cs typeface="MT Extra"/>
              </a:rPr>
              <a:t></a:t>
            </a:r>
            <a:endParaRPr sz="1200">
              <a:latin typeface="MT Extra"/>
              <a:cs typeface="MT Extra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2515660" y="1361310"/>
            <a:ext cx="1228725" cy="7334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ts val="3679"/>
              </a:lnSpc>
              <a:spcBef>
                <a:spcPts val="105"/>
              </a:spcBef>
            </a:pPr>
            <a:r>
              <a:rPr sz="2050" i="1" spc="310" dirty="0">
                <a:latin typeface="Times New Roman"/>
                <a:cs typeface="Times New Roman"/>
              </a:rPr>
              <a:t>J</a:t>
            </a:r>
            <a:r>
              <a:rPr sz="2050" i="1" spc="-140" dirty="0">
                <a:latin typeface="Times New Roman"/>
                <a:cs typeface="Times New Roman"/>
              </a:rPr>
              <a:t> </a:t>
            </a:r>
            <a:r>
              <a:rPr sz="3550" spc="-65" dirty="0">
                <a:latin typeface="Symbol"/>
                <a:cs typeface="Symbol"/>
              </a:rPr>
              <a:t></a:t>
            </a:r>
            <a:r>
              <a:rPr sz="2250" i="1" spc="-65" dirty="0">
                <a:latin typeface="Symbol"/>
                <a:cs typeface="Symbol"/>
              </a:rPr>
              <a:t></a:t>
            </a:r>
            <a:r>
              <a:rPr sz="3075" spc="-97" baseline="48780" dirty="0">
                <a:latin typeface="MT Extra"/>
                <a:cs typeface="MT Extra"/>
              </a:rPr>
              <a:t></a:t>
            </a:r>
            <a:r>
              <a:rPr sz="3550" spc="-65" dirty="0">
                <a:latin typeface="Symbol"/>
                <a:cs typeface="Symbol"/>
              </a:rPr>
              <a:t></a:t>
            </a:r>
            <a:r>
              <a:rPr sz="2050" spc="-65" dirty="0">
                <a:latin typeface="Symbol"/>
                <a:cs typeface="Symbol"/>
              </a:rPr>
              <a:t></a:t>
            </a:r>
            <a:endParaRPr sz="2050">
              <a:latin typeface="Symbol"/>
              <a:cs typeface="Symbol"/>
            </a:endParaRPr>
          </a:p>
          <a:p>
            <a:pPr marR="30480" algn="r">
              <a:lnSpc>
                <a:spcPts val="1880"/>
              </a:lnSpc>
            </a:pPr>
            <a:r>
              <a:rPr sz="2050" spc="350" dirty="0">
                <a:latin typeface="Times New Roman"/>
                <a:cs typeface="Times New Roman"/>
              </a:rPr>
              <a:t>2</a:t>
            </a:r>
            <a:endParaRPr sz="2050">
              <a:latin typeface="Times New Roman"/>
              <a:cs typeface="Times New Roman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710092" y="4358959"/>
            <a:ext cx="212725" cy="0"/>
          </a:xfrm>
          <a:custGeom>
            <a:avLst/>
            <a:gdLst/>
            <a:ahLst/>
            <a:cxnLst/>
            <a:rect l="l" t="t" r="r" b="b"/>
            <a:pathLst>
              <a:path w="212725">
                <a:moveTo>
                  <a:pt x="0" y="0"/>
                </a:moveTo>
                <a:lnTo>
                  <a:pt x="212119" y="0"/>
                </a:lnTo>
              </a:path>
            </a:pathLst>
          </a:custGeom>
          <a:ln w="1092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6031897" y="4170335"/>
            <a:ext cx="0" cy="377190"/>
          </a:xfrm>
          <a:custGeom>
            <a:avLst/>
            <a:gdLst/>
            <a:ahLst/>
            <a:cxnLst/>
            <a:rect l="l" t="t" r="r" b="b"/>
            <a:pathLst>
              <a:path h="377189">
                <a:moveTo>
                  <a:pt x="0" y="0"/>
                </a:moveTo>
                <a:lnTo>
                  <a:pt x="0" y="376714"/>
                </a:lnTo>
              </a:path>
            </a:pathLst>
          </a:custGeom>
          <a:ln w="1489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6403032" y="4170335"/>
            <a:ext cx="0" cy="377190"/>
          </a:xfrm>
          <a:custGeom>
            <a:avLst/>
            <a:gdLst/>
            <a:ahLst/>
            <a:cxnLst/>
            <a:rect l="l" t="t" r="r" b="b"/>
            <a:pathLst>
              <a:path h="377189">
                <a:moveTo>
                  <a:pt x="0" y="0"/>
                </a:moveTo>
                <a:lnTo>
                  <a:pt x="0" y="376714"/>
                </a:lnTo>
              </a:path>
            </a:pathLst>
          </a:custGeom>
          <a:ln w="1489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8566086" y="4120611"/>
            <a:ext cx="163830" cy="65849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050" spc="300" dirty="0">
                <a:latin typeface="Symbol"/>
                <a:cs typeface="Symbol"/>
              </a:rPr>
              <a:t></a:t>
            </a:r>
            <a:endParaRPr sz="2050">
              <a:latin typeface="Symbol"/>
              <a:cs typeface="Symbol"/>
            </a:endParaRPr>
          </a:p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2050" spc="300" dirty="0">
                <a:latin typeface="Symbol"/>
                <a:cs typeface="Symbol"/>
              </a:rPr>
              <a:t></a:t>
            </a:r>
            <a:endParaRPr sz="2050">
              <a:latin typeface="Symbol"/>
              <a:cs typeface="Symbo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8566086" y="3950766"/>
            <a:ext cx="163830" cy="3429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050" spc="300" dirty="0">
                <a:latin typeface="Symbol"/>
                <a:cs typeface="Symbol"/>
              </a:rPr>
              <a:t></a:t>
            </a:r>
            <a:endParaRPr sz="2050">
              <a:latin typeface="Symbol"/>
              <a:cs typeface="Symbo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5003242" y="4436360"/>
            <a:ext cx="163830" cy="3429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050" spc="300" dirty="0">
                <a:latin typeface="Symbol"/>
                <a:cs typeface="Symbol"/>
              </a:rPr>
              <a:t></a:t>
            </a:r>
            <a:endParaRPr sz="2050">
              <a:latin typeface="Symbol"/>
              <a:cs typeface="Symbo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5003242" y="3950766"/>
            <a:ext cx="163830" cy="3429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050" spc="300" dirty="0">
                <a:latin typeface="Symbol"/>
                <a:cs typeface="Symbol"/>
              </a:rPr>
              <a:t></a:t>
            </a:r>
            <a:endParaRPr sz="2050">
              <a:latin typeface="Symbol"/>
              <a:cs typeface="Symbo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7897050" y="3989628"/>
            <a:ext cx="130810" cy="2101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200" i="1" spc="225" dirty="0">
                <a:latin typeface="Times New Roman"/>
                <a:cs typeface="Times New Roman"/>
              </a:rPr>
              <a:t>n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5718378" y="3989628"/>
            <a:ext cx="130810" cy="2101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200" i="1" spc="225" dirty="0">
                <a:latin typeface="Times New Roman"/>
                <a:cs typeface="Times New Roman"/>
              </a:rPr>
              <a:t>n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6264578" y="4324657"/>
            <a:ext cx="83820" cy="2101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200" i="1" spc="125" dirty="0">
                <a:latin typeface="Times New Roman"/>
                <a:cs typeface="Times New Roman"/>
              </a:rPr>
              <a:t>j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2081191" y="3989628"/>
            <a:ext cx="177165" cy="2101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200" i="1" spc="325" dirty="0">
                <a:latin typeface="Times New Roman"/>
                <a:cs typeface="Times New Roman"/>
              </a:rPr>
              <a:t>m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2386240" y="3989094"/>
            <a:ext cx="1344295" cy="5334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439420" algn="l"/>
                <a:tab pos="1000760" algn="l"/>
              </a:tabLst>
            </a:pPr>
            <a:r>
              <a:rPr sz="3300" spc="-360" dirty="0">
                <a:latin typeface="Symbol"/>
                <a:cs typeface="Symbol"/>
              </a:rPr>
              <a:t></a:t>
            </a:r>
            <a:r>
              <a:rPr sz="2050" i="1" spc="390" dirty="0">
                <a:latin typeface="Times New Roman"/>
                <a:cs typeface="Times New Roman"/>
              </a:rPr>
              <a:t>h</a:t>
            </a:r>
            <a:r>
              <a:rPr sz="2050" i="1" dirty="0">
                <a:latin typeface="Times New Roman"/>
                <a:cs typeface="Times New Roman"/>
              </a:rPr>
              <a:t>	</a:t>
            </a:r>
            <a:r>
              <a:rPr sz="3300" spc="-225" dirty="0">
                <a:latin typeface="Symbol"/>
                <a:cs typeface="Symbol"/>
              </a:rPr>
              <a:t></a:t>
            </a:r>
            <a:r>
              <a:rPr sz="2050" i="1" spc="345" dirty="0">
                <a:latin typeface="Times New Roman"/>
                <a:cs typeface="Times New Roman"/>
              </a:rPr>
              <a:t>x</a:t>
            </a:r>
            <a:r>
              <a:rPr sz="2050" i="1" dirty="0">
                <a:latin typeface="Times New Roman"/>
                <a:cs typeface="Times New Roman"/>
              </a:rPr>
              <a:t>	</a:t>
            </a:r>
            <a:r>
              <a:rPr sz="3300" spc="-60" dirty="0">
                <a:latin typeface="Symbol"/>
                <a:cs typeface="Symbol"/>
              </a:rPr>
              <a:t></a:t>
            </a:r>
            <a:r>
              <a:rPr sz="2050" spc="430" dirty="0">
                <a:latin typeface="Symbol"/>
                <a:cs typeface="Symbol"/>
              </a:rPr>
              <a:t></a:t>
            </a:r>
            <a:endParaRPr sz="2050">
              <a:latin typeface="Symbol"/>
              <a:cs typeface="Symbol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7736267" y="3897359"/>
            <a:ext cx="816610" cy="8242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38100">
              <a:lnSpc>
                <a:spcPts val="3540"/>
              </a:lnSpc>
              <a:spcBef>
                <a:spcPts val="120"/>
              </a:spcBef>
              <a:tabLst>
                <a:tab pos="672465" algn="l"/>
              </a:tabLst>
            </a:pPr>
            <a:r>
              <a:rPr sz="4650" spc="1230" baseline="-25089" dirty="0">
                <a:latin typeface="Symbol"/>
                <a:cs typeface="Symbol"/>
              </a:rPr>
              <a:t></a:t>
            </a:r>
            <a:r>
              <a:rPr sz="4650" spc="1230" baseline="-25089" dirty="0">
                <a:latin typeface="Times New Roman"/>
                <a:cs typeface="Times New Roman"/>
              </a:rPr>
              <a:t>	</a:t>
            </a:r>
            <a:r>
              <a:rPr sz="1200" spc="225" dirty="0">
                <a:latin typeface="Times New Roman"/>
                <a:cs typeface="Times New Roman"/>
              </a:rPr>
              <a:t>2</a:t>
            </a:r>
            <a:endParaRPr sz="1200">
              <a:latin typeface="Times New Roman"/>
              <a:cs typeface="Times New Roman"/>
            </a:endParaRPr>
          </a:p>
          <a:p>
            <a:pPr marL="669925">
              <a:lnSpc>
                <a:spcPts val="1260"/>
              </a:lnSpc>
            </a:pPr>
            <a:r>
              <a:rPr sz="1200" i="1" spc="125" dirty="0">
                <a:latin typeface="Times New Roman"/>
                <a:cs typeface="Times New Roman"/>
              </a:rPr>
              <a:t>j</a:t>
            </a:r>
            <a:endParaRPr sz="1200">
              <a:latin typeface="Times New Roman"/>
              <a:cs typeface="Times New Roman"/>
            </a:endParaRPr>
          </a:p>
          <a:p>
            <a:pPr marL="113030">
              <a:lnSpc>
                <a:spcPct val="100000"/>
              </a:lnSpc>
              <a:spcBef>
                <a:spcPts val="25"/>
              </a:spcBef>
            </a:pPr>
            <a:r>
              <a:rPr sz="1200" i="1" spc="125" dirty="0">
                <a:latin typeface="Times New Roman"/>
                <a:cs typeface="Times New Roman"/>
              </a:rPr>
              <a:t>j</a:t>
            </a:r>
            <a:r>
              <a:rPr sz="1200" i="1" spc="-160" dirty="0">
                <a:latin typeface="Times New Roman"/>
                <a:cs typeface="Times New Roman"/>
              </a:rPr>
              <a:t> </a:t>
            </a:r>
            <a:r>
              <a:rPr sz="1200" spc="180" dirty="0">
                <a:latin typeface="Symbol"/>
                <a:cs typeface="Symbol"/>
              </a:rPr>
              <a:t></a:t>
            </a:r>
            <a:r>
              <a:rPr sz="1200" spc="180" dirty="0">
                <a:latin typeface="Times New Roman"/>
                <a:cs typeface="Times New Roman"/>
              </a:rPr>
              <a:t>1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5657981" y="4511188"/>
            <a:ext cx="309880" cy="2101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200" i="1" spc="125" dirty="0">
                <a:latin typeface="Times New Roman"/>
                <a:cs typeface="Times New Roman"/>
              </a:rPr>
              <a:t>j</a:t>
            </a:r>
            <a:r>
              <a:rPr sz="1200" i="1" spc="-210" dirty="0">
                <a:latin typeface="Times New Roman"/>
                <a:cs typeface="Times New Roman"/>
              </a:rPr>
              <a:t> </a:t>
            </a:r>
            <a:r>
              <a:rPr sz="1200" spc="180" dirty="0">
                <a:latin typeface="Symbol"/>
                <a:cs typeface="Symbol"/>
              </a:rPr>
              <a:t></a:t>
            </a:r>
            <a:r>
              <a:rPr sz="1200" spc="180" dirty="0">
                <a:latin typeface="Times New Roman"/>
                <a:cs typeface="Times New Roman"/>
              </a:rPr>
              <a:t>1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4339166" y="3936500"/>
            <a:ext cx="130810" cy="2101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200" spc="225" dirty="0">
                <a:latin typeface="Times New Roman"/>
                <a:cs typeface="Times New Roman"/>
              </a:rPr>
              <a:t>2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1967691" y="4077129"/>
            <a:ext cx="410845" cy="64452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ts val="3565"/>
              </a:lnSpc>
              <a:spcBef>
                <a:spcPts val="120"/>
              </a:spcBef>
            </a:pPr>
            <a:r>
              <a:rPr sz="3100" spc="819" dirty="0">
                <a:latin typeface="Symbol"/>
                <a:cs typeface="Symbol"/>
              </a:rPr>
              <a:t></a:t>
            </a:r>
            <a:endParaRPr sz="3100">
              <a:latin typeface="Symbol"/>
              <a:cs typeface="Symbol"/>
            </a:endParaRPr>
          </a:p>
          <a:p>
            <a:pPr marL="67310">
              <a:lnSpc>
                <a:spcPts val="1285"/>
              </a:lnSpc>
            </a:pPr>
            <a:r>
              <a:rPr sz="1200" i="1" spc="200" dirty="0">
                <a:latin typeface="Times New Roman"/>
                <a:cs typeface="Times New Roman"/>
              </a:rPr>
              <a:t>i</a:t>
            </a:r>
            <a:r>
              <a:rPr sz="1200" spc="200" dirty="0">
                <a:latin typeface="Symbol"/>
                <a:cs typeface="Symbol"/>
              </a:rPr>
              <a:t></a:t>
            </a:r>
            <a:r>
              <a:rPr sz="1200" spc="200" dirty="0">
                <a:latin typeface="Times New Roman"/>
                <a:cs typeface="Times New Roman"/>
              </a:rPr>
              <a:t>1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3973282" y="4139690"/>
            <a:ext cx="249554" cy="2101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200" spc="170" dirty="0">
                <a:latin typeface="Times New Roman"/>
                <a:cs typeface="Times New Roman"/>
              </a:rPr>
              <a:t>(</a:t>
            </a:r>
            <a:r>
              <a:rPr sz="1200" i="1" spc="170" dirty="0">
                <a:latin typeface="Times New Roman"/>
                <a:cs typeface="Times New Roman"/>
              </a:rPr>
              <a:t>i</a:t>
            </a:r>
            <a:r>
              <a:rPr sz="1200" i="1" spc="-225" dirty="0">
                <a:latin typeface="Times New Roman"/>
                <a:cs typeface="Times New Roman"/>
              </a:rPr>
              <a:t> </a:t>
            </a:r>
            <a:r>
              <a:rPr sz="1200" spc="150" dirty="0">
                <a:latin typeface="Times New Roman"/>
                <a:cs typeface="Times New Roman"/>
              </a:rPr>
              <a:t>)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3099217" y="4139690"/>
            <a:ext cx="249554" cy="2101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200" spc="170" dirty="0">
                <a:latin typeface="Times New Roman"/>
                <a:cs typeface="Times New Roman"/>
              </a:rPr>
              <a:t>(</a:t>
            </a:r>
            <a:r>
              <a:rPr sz="1200" i="1" spc="170" dirty="0">
                <a:latin typeface="Times New Roman"/>
                <a:cs typeface="Times New Roman"/>
              </a:rPr>
              <a:t>i</a:t>
            </a:r>
            <a:r>
              <a:rPr sz="1200" i="1" spc="-225" dirty="0">
                <a:latin typeface="Times New Roman"/>
                <a:cs typeface="Times New Roman"/>
              </a:rPr>
              <a:t> </a:t>
            </a:r>
            <a:r>
              <a:rPr sz="1200" spc="150" dirty="0">
                <a:latin typeface="Times New Roman"/>
                <a:cs typeface="Times New Roman"/>
              </a:rPr>
              <a:t>)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1715832" y="3924445"/>
            <a:ext cx="210820" cy="772795"/>
          </a:xfrm>
          <a:prstGeom prst="rect">
            <a:avLst/>
          </a:prstGeom>
        </p:spPr>
        <p:txBody>
          <a:bodyPr vert="horz" wrap="square" lIns="0" tIns="730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75"/>
              </a:spcBef>
            </a:pPr>
            <a:r>
              <a:rPr sz="2050" spc="390" dirty="0">
                <a:latin typeface="Times New Roman"/>
                <a:cs typeface="Times New Roman"/>
              </a:rPr>
              <a:t>1</a:t>
            </a:r>
            <a:endParaRPr sz="2050">
              <a:latin typeface="Times New Roman"/>
              <a:cs typeface="Times New Roman"/>
            </a:endParaRPr>
          </a:p>
          <a:p>
            <a:pPr marL="17145">
              <a:lnSpc>
                <a:spcPct val="100000"/>
              </a:lnSpc>
              <a:spcBef>
                <a:spcPts val="480"/>
              </a:spcBef>
            </a:pPr>
            <a:r>
              <a:rPr sz="2050" spc="390" dirty="0">
                <a:latin typeface="Times New Roman"/>
                <a:cs typeface="Times New Roman"/>
              </a:rPr>
              <a:t>2</a:t>
            </a:r>
            <a:endParaRPr sz="2050">
              <a:latin typeface="Times New Roman"/>
              <a:cs typeface="Times New Roman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8151768" y="4122198"/>
            <a:ext cx="213360" cy="3740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250" i="1" spc="305" dirty="0">
                <a:latin typeface="Symbol"/>
                <a:cs typeface="Symbol"/>
              </a:rPr>
              <a:t></a:t>
            </a:r>
            <a:endParaRPr sz="2250">
              <a:latin typeface="Symbol"/>
              <a:cs typeface="Symbol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6476114" y="4063462"/>
            <a:ext cx="1271905" cy="4445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50" spc="430" dirty="0">
                <a:latin typeface="Symbol"/>
                <a:cs typeface="Symbol"/>
              </a:rPr>
              <a:t></a:t>
            </a:r>
            <a:r>
              <a:rPr sz="2050" spc="-120" dirty="0">
                <a:latin typeface="Times New Roman"/>
                <a:cs typeface="Times New Roman"/>
              </a:rPr>
              <a:t> </a:t>
            </a:r>
            <a:r>
              <a:rPr sz="2750" spc="215" dirty="0">
                <a:latin typeface="Symbol"/>
                <a:cs typeface="Symbol"/>
              </a:rPr>
              <a:t></a:t>
            </a:r>
            <a:r>
              <a:rPr sz="2050" spc="215" dirty="0">
                <a:latin typeface="Times New Roman"/>
                <a:cs typeface="Times New Roman"/>
              </a:rPr>
              <a:t>1</a:t>
            </a:r>
            <a:r>
              <a:rPr sz="2050" spc="215" dirty="0">
                <a:latin typeface="Symbol"/>
                <a:cs typeface="Symbol"/>
              </a:rPr>
              <a:t></a:t>
            </a:r>
            <a:r>
              <a:rPr sz="2050" spc="-30" dirty="0">
                <a:latin typeface="Times New Roman"/>
                <a:cs typeface="Times New Roman"/>
              </a:rPr>
              <a:t> </a:t>
            </a:r>
            <a:r>
              <a:rPr sz="2250" i="1" spc="320" dirty="0">
                <a:latin typeface="Symbol"/>
                <a:cs typeface="Symbol"/>
              </a:rPr>
              <a:t></a:t>
            </a:r>
            <a:r>
              <a:rPr sz="2250" i="1" spc="-280" dirty="0">
                <a:latin typeface="Times New Roman"/>
                <a:cs typeface="Times New Roman"/>
              </a:rPr>
              <a:t> </a:t>
            </a:r>
            <a:r>
              <a:rPr sz="2750" spc="150" dirty="0">
                <a:latin typeface="Symbol"/>
                <a:cs typeface="Symbol"/>
              </a:rPr>
              <a:t></a:t>
            </a:r>
            <a:r>
              <a:rPr sz="2050" spc="150" dirty="0">
                <a:latin typeface="Symbol"/>
                <a:cs typeface="Symbol"/>
              </a:rPr>
              <a:t></a:t>
            </a:r>
            <a:endParaRPr sz="2050">
              <a:latin typeface="Symbol"/>
              <a:cs typeface="Symbol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3766983" y="3989094"/>
            <a:ext cx="2494280" cy="5334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  <a:tabLst>
                <a:tab pos="493395" algn="l"/>
                <a:tab pos="781685" algn="l"/>
              </a:tabLst>
            </a:pPr>
            <a:r>
              <a:rPr sz="2050" i="1" spc="345" dirty="0">
                <a:latin typeface="Times New Roman"/>
                <a:cs typeface="Times New Roman"/>
              </a:rPr>
              <a:t>y	</a:t>
            </a:r>
            <a:r>
              <a:rPr sz="3300" spc="-170" dirty="0">
                <a:latin typeface="Symbol"/>
                <a:cs typeface="Symbol"/>
              </a:rPr>
              <a:t></a:t>
            </a:r>
            <a:r>
              <a:rPr sz="3300" spc="-170" dirty="0">
                <a:latin typeface="Times New Roman"/>
                <a:cs typeface="Times New Roman"/>
              </a:rPr>
              <a:t>	</a:t>
            </a:r>
            <a:r>
              <a:rPr sz="2050" spc="430" dirty="0">
                <a:latin typeface="Symbol"/>
                <a:cs typeface="Symbol"/>
              </a:rPr>
              <a:t></a:t>
            </a:r>
            <a:r>
              <a:rPr sz="2050" spc="-105" dirty="0">
                <a:latin typeface="Times New Roman"/>
                <a:cs typeface="Times New Roman"/>
              </a:rPr>
              <a:t> </a:t>
            </a:r>
            <a:r>
              <a:rPr sz="2250" i="1" spc="375" dirty="0">
                <a:latin typeface="Symbol"/>
                <a:cs typeface="Symbol"/>
              </a:rPr>
              <a:t></a:t>
            </a:r>
            <a:r>
              <a:rPr sz="3075" spc="562" baseline="5420" dirty="0">
                <a:latin typeface="Symbol"/>
                <a:cs typeface="Symbol"/>
              </a:rPr>
              <a:t></a:t>
            </a:r>
            <a:r>
              <a:rPr sz="3075" spc="-217" baseline="5420" dirty="0">
                <a:latin typeface="Times New Roman"/>
                <a:cs typeface="Times New Roman"/>
              </a:rPr>
              <a:t> </a:t>
            </a:r>
            <a:r>
              <a:rPr sz="2250" i="1" spc="320" dirty="0">
                <a:latin typeface="Symbol"/>
                <a:cs typeface="Symbol"/>
              </a:rPr>
              <a:t></a:t>
            </a:r>
            <a:r>
              <a:rPr sz="2250" i="1" spc="-65" dirty="0">
                <a:latin typeface="Times New Roman"/>
                <a:cs typeface="Times New Roman"/>
              </a:rPr>
              <a:t> </a:t>
            </a:r>
            <a:r>
              <a:rPr sz="2050" spc="195" dirty="0">
                <a:latin typeface="Symbol"/>
                <a:cs typeface="Symbol"/>
              </a:rPr>
              <a:t></a:t>
            </a:r>
            <a:r>
              <a:rPr sz="2050" spc="-215" dirty="0">
                <a:latin typeface="Times New Roman"/>
                <a:cs typeface="Times New Roman"/>
              </a:rPr>
              <a:t> </a:t>
            </a:r>
            <a:r>
              <a:rPr sz="4650" spc="1230" baseline="-8960" dirty="0">
                <a:latin typeface="Symbol"/>
                <a:cs typeface="Symbol"/>
              </a:rPr>
              <a:t></a:t>
            </a:r>
            <a:r>
              <a:rPr sz="4650" spc="-555" baseline="-8960" dirty="0">
                <a:latin typeface="Times New Roman"/>
                <a:cs typeface="Times New Roman"/>
              </a:rPr>
              <a:t> </a:t>
            </a:r>
            <a:r>
              <a:rPr sz="2250" i="1" spc="305" dirty="0">
                <a:latin typeface="Symbol"/>
                <a:cs typeface="Symbol"/>
              </a:rPr>
              <a:t></a:t>
            </a:r>
            <a:endParaRPr sz="2250">
              <a:latin typeface="Symbol"/>
              <a:cs typeface="Symbol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741099" y="3954252"/>
            <a:ext cx="899794" cy="575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50" i="1" spc="345" dirty="0">
                <a:latin typeface="Times New Roman"/>
                <a:cs typeface="Times New Roman"/>
              </a:rPr>
              <a:t>J</a:t>
            </a:r>
            <a:r>
              <a:rPr sz="2050" i="1" spc="-300" dirty="0">
                <a:latin typeface="Times New Roman"/>
                <a:cs typeface="Times New Roman"/>
              </a:rPr>
              <a:t> </a:t>
            </a:r>
            <a:r>
              <a:rPr sz="3600" spc="-229" dirty="0">
                <a:latin typeface="Symbol"/>
                <a:cs typeface="Symbol"/>
              </a:rPr>
              <a:t></a:t>
            </a:r>
            <a:r>
              <a:rPr sz="2250" i="1" spc="-229" dirty="0">
                <a:latin typeface="Symbol"/>
                <a:cs typeface="Symbol"/>
              </a:rPr>
              <a:t></a:t>
            </a:r>
            <a:r>
              <a:rPr sz="2250" i="1" spc="-229" dirty="0">
                <a:latin typeface="Times New Roman"/>
                <a:cs typeface="Times New Roman"/>
              </a:rPr>
              <a:t> </a:t>
            </a:r>
            <a:r>
              <a:rPr sz="3600" spc="204" dirty="0">
                <a:latin typeface="Symbol"/>
                <a:cs typeface="Symbol"/>
              </a:rPr>
              <a:t></a:t>
            </a:r>
            <a:r>
              <a:rPr sz="2050" spc="204" dirty="0">
                <a:latin typeface="Symbol"/>
                <a:cs typeface="Symbol"/>
              </a:rPr>
              <a:t></a:t>
            </a:r>
            <a:endParaRPr sz="2050">
              <a:latin typeface="Symbol"/>
              <a:cs typeface="Symbol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2625319" y="4338153"/>
            <a:ext cx="135255" cy="2286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300" i="1" spc="180" dirty="0">
                <a:latin typeface="Symbol"/>
                <a:cs typeface="Symbol"/>
              </a:rPr>
              <a:t></a:t>
            </a:r>
            <a:endParaRPr sz="1300">
              <a:latin typeface="Symbol"/>
              <a:cs typeface="Symbol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2679939" y="4218378"/>
            <a:ext cx="111760" cy="2101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200" spc="185" dirty="0">
                <a:latin typeface="MT Extra"/>
                <a:cs typeface="MT Extra"/>
              </a:rPr>
              <a:t></a:t>
            </a:r>
            <a:endParaRPr sz="1200">
              <a:latin typeface="MT Extra"/>
              <a:cs typeface="MT Extra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1096514" y="3916373"/>
            <a:ext cx="173355" cy="3429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050" spc="320" dirty="0">
                <a:latin typeface="MT Extra"/>
                <a:cs typeface="MT Extra"/>
              </a:rPr>
              <a:t></a:t>
            </a:r>
            <a:endParaRPr sz="2050">
              <a:latin typeface="MT Extra"/>
              <a:cs typeface="MT Extra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5260274" y="572448"/>
            <a:ext cx="198755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050" spc="345" dirty="0">
                <a:latin typeface="Symbol"/>
                <a:cs typeface="Symbol"/>
              </a:rPr>
              <a:t></a:t>
            </a:r>
            <a:endParaRPr sz="2050">
              <a:latin typeface="Symbol"/>
              <a:cs typeface="Symbol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5234874" y="484566"/>
            <a:ext cx="1407795" cy="3695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3075" spc="540" baseline="33875" dirty="0">
                <a:latin typeface="Symbol"/>
                <a:cs typeface="Symbol"/>
              </a:rPr>
              <a:t></a:t>
            </a:r>
            <a:r>
              <a:rPr sz="2250" i="1" spc="360" dirty="0">
                <a:latin typeface="Symbol"/>
                <a:cs typeface="Symbol"/>
              </a:rPr>
              <a:t></a:t>
            </a:r>
            <a:r>
              <a:rPr sz="2250" i="1" spc="-55" dirty="0">
                <a:latin typeface="Times New Roman"/>
                <a:cs typeface="Times New Roman"/>
              </a:rPr>
              <a:t> </a:t>
            </a:r>
            <a:r>
              <a:rPr sz="2050" spc="254" dirty="0">
                <a:latin typeface="Symbol"/>
                <a:cs typeface="Symbol"/>
              </a:rPr>
              <a:t></a:t>
            </a:r>
            <a:r>
              <a:rPr sz="2050" spc="254" dirty="0">
                <a:latin typeface="Times New Roman"/>
                <a:cs typeface="Times New Roman"/>
              </a:rPr>
              <a:t>[0,1]</a:t>
            </a:r>
            <a:endParaRPr sz="2050">
              <a:latin typeface="Times New Roman"/>
              <a:cs typeface="Times New Roman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5260274" y="90665"/>
            <a:ext cx="937260" cy="3695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075" spc="450" baseline="-4065" dirty="0">
                <a:latin typeface="Symbol"/>
                <a:cs typeface="Symbol"/>
              </a:rPr>
              <a:t></a:t>
            </a:r>
            <a:r>
              <a:rPr sz="2250" i="1" spc="300" dirty="0">
                <a:latin typeface="Symbol"/>
                <a:cs typeface="Symbol"/>
              </a:rPr>
              <a:t></a:t>
            </a:r>
            <a:r>
              <a:rPr sz="2250" i="1" spc="300" dirty="0">
                <a:latin typeface="Times New Roman"/>
                <a:cs typeface="Times New Roman"/>
              </a:rPr>
              <a:t> </a:t>
            </a:r>
            <a:r>
              <a:rPr sz="2050" spc="385" dirty="0">
                <a:latin typeface="Symbol"/>
                <a:cs typeface="Symbol"/>
              </a:rPr>
              <a:t></a:t>
            </a:r>
            <a:r>
              <a:rPr sz="2050" spc="-30" dirty="0">
                <a:latin typeface="Times New Roman"/>
                <a:cs typeface="Times New Roman"/>
              </a:rPr>
              <a:t> </a:t>
            </a:r>
            <a:r>
              <a:rPr sz="2050" spc="350" dirty="0">
                <a:latin typeface="Times New Roman"/>
                <a:cs typeface="Times New Roman"/>
              </a:rPr>
              <a:t>0</a:t>
            </a:r>
            <a:endParaRPr sz="205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161925"/>
            <a:ext cx="27686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正则化与稀疏</a:t>
            </a:r>
          </a:p>
        </p:txBody>
      </p:sp>
      <p:sp>
        <p:nvSpPr>
          <p:cNvPr id="3" name="object 3"/>
          <p:cNvSpPr/>
          <p:nvPr/>
        </p:nvSpPr>
        <p:spPr>
          <a:xfrm>
            <a:off x="755904" y="1712976"/>
            <a:ext cx="7345680" cy="26410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324600" y="133350"/>
            <a:ext cx="2663952" cy="17114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37D804D-DC9C-5847-88F7-2C6BCBD12941}"/>
              </a:ext>
            </a:extLst>
          </p:cNvPr>
          <p:cNvSpPr txBox="1"/>
          <p:nvPr/>
        </p:nvSpPr>
        <p:spPr>
          <a:xfrm>
            <a:off x="8722581" y="30215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rgbClr val="171616"/>
                </a:solidFill>
              </a:rPr>
              <a:t>主要内容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07542" y="730377"/>
            <a:ext cx="3002280" cy="34061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7185" indent="-325120">
              <a:lnSpc>
                <a:spcPts val="2400"/>
              </a:lnSpc>
              <a:spcBef>
                <a:spcPts val="100"/>
              </a:spcBef>
              <a:buClr>
                <a:srgbClr val="6FAC46"/>
              </a:buClr>
              <a:buFont typeface="Wingdings"/>
              <a:buChar char=""/>
              <a:tabLst>
                <a:tab pos="337820" algn="l"/>
              </a:tabLst>
            </a:pPr>
            <a:r>
              <a:rPr sz="2100" dirty="0">
                <a:solidFill>
                  <a:srgbClr val="171616"/>
                </a:solidFill>
                <a:latin typeface="Microsoft YaHei"/>
                <a:cs typeface="Microsoft YaHei"/>
              </a:rPr>
              <a:t>线性回归</a:t>
            </a:r>
            <a:endParaRPr sz="2100">
              <a:latin typeface="Microsoft YaHei"/>
              <a:cs typeface="Microsoft YaHei"/>
            </a:endParaRPr>
          </a:p>
          <a:p>
            <a:pPr marL="697865" lvl="1" indent="-323215">
              <a:lnSpc>
                <a:spcPts val="2160"/>
              </a:lnSpc>
              <a:buClr>
                <a:srgbClr val="6FAC46"/>
              </a:buClr>
              <a:buFont typeface="Wingdings"/>
              <a:buChar char=""/>
              <a:tabLst>
                <a:tab pos="698500" algn="l"/>
              </a:tabLst>
            </a:pPr>
            <a:r>
              <a:rPr sz="2000" dirty="0">
                <a:solidFill>
                  <a:srgbClr val="171616"/>
                </a:solidFill>
                <a:latin typeface="Microsoft YaHei"/>
                <a:cs typeface="Microsoft YaHei"/>
              </a:rPr>
              <a:t>高斯分布</a:t>
            </a:r>
            <a:endParaRPr sz="2000">
              <a:latin typeface="Microsoft YaHei"/>
              <a:cs typeface="Microsoft YaHei"/>
            </a:endParaRPr>
          </a:p>
          <a:p>
            <a:pPr marL="697865" lvl="1" indent="-323215">
              <a:lnSpc>
                <a:spcPts val="2160"/>
              </a:lnSpc>
              <a:buClr>
                <a:srgbClr val="6FAC46"/>
              </a:buClr>
              <a:buFont typeface="Wingdings"/>
              <a:buChar char=""/>
              <a:tabLst>
                <a:tab pos="698500" algn="l"/>
              </a:tabLst>
            </a:pPr>
            <a:r>
              <a:rPr sz="2000" dirty="0">
                <a:solidFill>
                  <a:srgbClr val="171616"/>
                </a:solidFill>
                <a:latin typeface="Microsoft YaHei"/>
                <a:cs typeface="Microsoft YaHei"/>
              </a:rPr>
              <a:t>最大似然估</a:t>
            </a:r>
            <a:r>
              <a:rPr sz="2000" spc="5" dirty="0">
                <a:solidFill>
                  <a:srgbClr val="171616"/>
                </a:solidFill>
                <a:latin typeface="Microsoft YaHei"/>
                <a:cs typeface="Microsoft YaHei"/>
              </a:rPr>
              <a:t>计</a:t>
            </a:r>
            <a:r>
              <a:rPr sz="2000" spc="-5" dirty="0">
                <a:solidFill>
                  <a:srgbClr val="171616"/>
                </a:solidFill>
                <a:latin typeface="Microsoft YaHei"/>
                <a:cs typeface="Microsoft YaHei"/>
              </a:rPr>
              <a:t>MLE</a:t>
            </a:r>
            <a:endParaRPr sz="2000">
              <a:latin typeface="Microsoft YaHei"/>
              <a:cs typeface="Microsoft YaHei"/>
            </a:endParaRPr>
          </a:p>
          <a:p>
            <a:pPr marL="697865" lvl="1" indent="-323215">
              <a:lnSpc>
                <a:spcPts val="2155"/>
              </a:lnSpc>
              <a:buClr>
                <a:srgbClr val="6FAC46"/>
              </a:buClr>
              <a:buFont typeface="Wingdings"/>
              <a:buChar char=""/>
              <a:tabLst>
                <a:tab pos="698500" algn="l"/>
              </a:tabLst>
            </a:pPr>
            <a:r>
              <a:rPr sz="2000" dirty="0">
                <a:solidFill>
                  <a:srgbClr val="171616"/>
                </a:solidFill>
                <a:latin typeface="Microsoft YaHei"/>
                <a:cs typeface="Microsoft YaHei"/>
              </a:rPr>
              <a:t>最小二乘法的本质</a:t>
            </a:r>
            <a:endParaRPr sz="2000">
              <a:latin typeface="Microsoft YaHei"/>
              <a:cs typeface="Microsoft YaHei"/>
            </a:endParaRPr>
          </a:p>
          <a:p>
            <a:pPr marL="337185" indent="-325120">
              <a:lnSpc>
                <a:spcPts val="2275"/>
              </a:lnSpc>
              <a:buClr>
                <a:srgbClr val="6FAC46"/>
              </a:buClr>
              <a:buFont typeface="Wingdings"/>
              <a:buChar char=""/>
              <a:tabLst>
                <a:tab pos="337820" algn="l"/>
              </a:tabLst>
            </a:pPr>
            <a:r>
              <a:rPr sz="2100" spc="-5" dirty="0">
                <a:solidFill>
                  <a:srgbClr val="171616"/>
                </a:solidFill>
                <a:latin typeface="Microsoft YaHei"/>
                <a:cs typeface="Microsoft YaHei"/>
              </a:rPr>
              <a:t>Logistic</a:t>
            </a:r>
            <a:r>
              <a:rPr sz="2100" dirty="0">
                <a:solidFill>
                  <a:srgbClr val="171616"/>
                </a:solidFill>
                <a:latin typeface="Microsoft YaHei"/>
                <a:cs typeface="Microsoft YaHei"/>
              </a:rPr>
              <a:t>回归</a:t>
            </a:r>
            <a:endParaRPr sz="2100">
              <a:latin typeface="Microsoft YaHei"/>
              <a:cs typeface="Microsoft YaHei"/>
            </a:endParaRPr>
          </a:p>
          <a:p>
            <a:pPr marL="323215" marR="5080" lvl="1" indent="-323215" algn="r">
              <a:lnSpc>
                <a:spcPts val="2155"/>
              </a:lnSpc>
              <a:buClr>
                <a:srgbClr val="6FAC46"/>
              </a:buClr>
              <a:buFont typeface="Wingdings"/>
              <a:buChar char=""/>
              <a:tabLst>
                <a:tab pos="323215" algn="l"/>
              </a:tabLst>
            </a:pPr>
            <a:r>
              <a:rPr sz="2000" dirty="0">
                <a:solidFill>
                  <a:srgbClr val="171616"/>
                </a:solidFill>
                <a:latin typeface="Microsoft YaHei"/>
                <a:cs typeface="Microsoft YaHei"/>
              </a:rPr>
              <a:t>分类问题的首选算法</a:t>
            </a:r>
            <a:endParaRPr sz="2000">
              <a:latin typeface="Microsoft YaHei"/>
              <a:cs typeface="Microsoft YaHei"/>
            </a:endParaRPr>
          </a:p>
          <a:p>
            <a:pPr marL="337185" marR="6985" indent="-337820" algn="r">
              <a:lnSpc>
                <a:spcPts val="2275"/>
              </a:lnSpc>
              <a:buClr>
                <a:srgbClr val="6FAC46"/>
              </a:buClr>
              <a:buFont typeface="Wingdings"/>
              <a:buChar char=""/>
              <a:tabLst>
                <a:tab pos="337820" algn="l"/>
              </a:tabLst>
            </a:pPr>
            <a:r>
              <a:rPr sz="2100" spc="-5" dirty="0">
                <a:solidFill>
                  <a:srgbClr val="171616"/>
                </a:solidFill>
                <a:latin typeface="Microsoft YaHei"/>
                <a:cs typeface="Microsoft YaHei"/>
              </a:rPr>
              <a:t>多分类</a:t>
            </a:r>
            <a:r>
              <a:rPr sz="2100" dirty="0">
                <a:solidFill>
                  <a:srgbClr val="171616"/>
                </a:solidFill>
                <a:latin typeface="Microsoft YaHei"/>
                <a:cs typeface="Microsoft YaHei"/>
              </a:rPr>
              <a:t>：</a:t>
            </a:r>
            <a:r>
              <a:rPr sz="2100" spc="-5" dirty="0">
                <a:solidFill>
                  <a:srgbClr val="171616"/>
                </a:solidFill>
                <a:latin typeface="Microsoft YaHei"/>
                <a:cs typeface="Microsoft YaHei"/>
              </a:rPr>
              <a:t>S</a:t>
            </a:r>
            <a:r>
              <a:rPr sz="2100" spc="-45" dirty="0">
                <a:solidFill>
                  <a:srgbClr val="171616"/>
                </a:solidFill>
                <a:latin typeface="Microsoft YaHei"/>
                <a:cs typeface="Microsoft YaHei"/>
              </a:rPr>
              <a:t>o</a:t>
            </a:r>
            <a:r>
              <a:rPr sz="2100" spc="35" dirty="0">
                <a:solidFill>
                  <a:srgbClr val="171616"/>
                </a:solidFill>
                <a:latin typeface="Microsoft YaHei"/>
                <a:cs typeface="Microsoft YaHei"/>
              </a:rPr>
              <a:t>f</a:t>
            </a:r>
            <a:r>
              <a:rPr sz="2100" dirty="0">
                <a:solidFill>
                  <a:srgbClr val="171616"/>
                </a:solidFill>
                <a:latin typeface="Microsoft YaHei"/>
                <a:cs typeface="Microsoft YaHei"/>
              </a:rPr>
              <a:t>tma</a:t>
            </a:r>
            <a:r>
              <a:rPr sz="2100" spc="-5" dirty="0">
                <a:solidFill>
                  <a:srgbClr val="171616"/>
                </a:solidFill>
                <a:latin typeface="Microsoft YaHei"/>
                <a:cs typeface="Microsoft YaHei"/>
              </a:rPr>
              <a:t>x</a:t>
            </a:r>
            <a:r>
              <a:rPr sz="2100" dirty="0">
                <a:solidFill>
                  <a:srgbClr val="171616"/>
                </a:solidFill>
                <a:latin typeface="Microsoft YaHei"/>
                <a:cs typeface="Microsoft YaHei"/>
              </a:rPr>
              <a:t>回归</a:t>
            </a:r>
            <a:endParaRPr sz="2100">
              <a:latin typeface="Microsoft YaHei"/>
              <a:cs typeface="Microsoft YaHei"/>
            </a:endParaRPr>
          </a:p>
          <a:p>
            <a:pPr marL="697865" lvl="1" indent="-323215">
              <a:lnSpc>
                <a:spcPts val="2155"/>
              </a:lnSpc>
              <a:buClr>
                <a:srgbClr val="6FAC46"/>
              </a:buClr>
              <a:buFont typeface="Wingdings"/>
              <a:buChar char=""/>
              <a:tabLst>
                <a:tab pos="698500" algn="l"/>
              </a:tabLst>
            </a:pPr>
            <a:r>
              <a:rPr sz="2000" dirty="0">
                <a:solidFill>
                  <a:srgbClr val="171616"/>
                </a:solidFill>
                <a:latin typeface="Microsoft YaHei"/>
                <a:cs typeface="Microsoft YaHei"/>
              </a:rPr>
              <a:t>目标函数</a:t>
            </a:r>
            <a:endParaRPr sz="2000">
              <a:latin typeface="Microsoft YaHei"/>
              <a:cs typeface="Microsoft YaHei"/>
            </a:endParaRPr>
          </a:p>
          <a:p>
            <a:pPr marL="337185" indent="-325120">
              <a:lnSpc>
                <a:spcPts val="2275"/>
              </a:lnSpc>
              <a:buClr>
                <a:srgbClr val="6FAC46"/>
              </a:buClr>
              <a:buFont typeface="Wingdings"/>
              <a:buChar char=""/>
              <a:tabLst>
                <a:tab pos="337820" algn="l"/>
              </a:tabLst>
            </a:pPr>
            <a:r>
              <a:rPr sz="2100" dirty="0">
                <a:solidFill>
                  <a:srgbClr val="171616"/>
                </a:solidFill>
                <a:latin typeface="Microsoft YaHei"/>
                <a:cs typeface="Microsoft YaHei"/>
              </a:rPr>
              <a:t>技术点</a:t>
            </a:r>
            <a:endParaRPr sz="2100">
              <a:latin typeface="Microsoft YaHei"/>
              <a:cs typeface="Microsoft YaHei"/>
            </a:endParaRPr>
          </a:p>
          <a:p>
            <a:pPr marL="697865" lvl="1" indent="-323215">
              <a:lnSpc>
                <a:spcPts val="2160"/>
              </a:lnSpc>
              <a:buClr>
                <a:srgbClr val="6FAC46"/>
              </a:buClr>
              <a:buFont typeface="Wingdings"/>
              <a:buChar char=""/>
              <a:tabLst>
                <a:tab pos="698500" algn="l"/>
              </a:tabLst>
            </a:pPr>
            <a:r>
              <a:rPr sz="2000" dirty="0">
                <a:solidFill>
                  <a:srgbClr val="171616"/>
                </a:solidFill>
                <a:latin typeface="Microsoft YaHei"/>
                <a:cs typeface="Microsoft YaHei"/>
              </a:rPr>
              <a:t>梯度下降算法</a:t>
            </a:r>
            <a:endParaRPr sz="2000">
              <a:latin typeface="Microsoft YaHei"/>
              <a:cs typeface="Microsoft YaHei"/>
            </a:endParaRPr>
          </a:p>
          <a:p>
            <a:pPr marL="697865" lvl="1" indent="-323215">
              <a:lnSpc>
                <a:spcPts val="2160"/>
              </a:lnSpc>
              <a:buClr>
                <a:srgbClr val="6FAC46"/>
              </a:buClr>
              <a:buFont typeface="Wingdings"/>
              <a:buChar char=""/>
              <a:tabLst>
                <a:tab pos="698500" algn="l"/>
              </a:tabLst>
            </a:pPr>
            <a:r>
              <a:rPr sz="2000" dirty="0">
                <a:solidFill>
                  <a:srgbClr val="171616"/>
                </a:solidFill>
                <a:latin typeface="Microsoft YaHei"/>
                <a:cs typeface="Microsoft YaHei"/>
              </a:rPr>
              <a:t>最大似然估计</a:t>
            </a:r>
            <a:endParaRPr sz="2000">
              <a:latin typeface="Microsoft YaHei"/>
              <a:cs typeface="Microsoft YaHei"/>
            </a:endParaRPr>
          </a:p>
          <a:p>
            <a:pPr marL="697865" lvl="1" indent="-323215">
              <a:lnSpc>
                <a:spcPts val="2280"/>
              </a:lnSpc>
              <a:buClr>
                <a:srgbClr val="6FAC46"/>
              </a:buClr>
              <a:buFont typeface="Wingdings"/>
              <a:buChar char=""/>
              <a:tabLst>
                <a:tab pos="698500" algn="l"/>
              </a:tabLst>
            </a:pPr>
            <a:r>
              <a:rPr sz="2000" dirty="0">
                <a:solidFill>
                  <a:srgbClr val="171616"/>
                </a:solidFill>
                <a:latin typeface="Microsoft YaHei"/>
                <a:cs typeface="Microsoft YaHei"/>
              </a:rPr>
              <a:t>特征选择</a:t>
            </a:r>
            <a:endParaRPr sz="20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07542" y="161925"/>
            <a:ext cx="510222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L1-</a:t>
            </a:r>
            <a:r>
              <a:rPr spc="-5" dirty="0"/>
              <a:t>nor</a:t>
            </a:r>
            <a:r>
              <a:rPr dirty="0"/>
              <a:t>m如何处理梯度？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07542" y="1433321"/>
            <a:ext cx="1342390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37185" indent="-325120">
              <a:lnSpc>
                <a:spcPct val="100000"/>
              </a:lnSpc>
              <a:spcBef>
                <a:spcPts val="105"/>
              </a:spcBef>
              <a:buClr>
                <a:srgbClr val="6FAC46"/>
              </a:buClr>
              <a:buFont typeface="Wingdings"/>
              <a:buChar char=""/>
              <a:tabLst>
                <a:tab pos="337820" algn="l"/>
              </a:tabLst>
            </a:pPr>
            <a:r>
              <a:rPr sz="2600" dirty="0">
                <a:solidFill>
                  <a:srgbClr val="171717"/>
                </a:solidFill>
                <a:latin typeface="Microsoft YaHei"/>
                <a:cs typeface="Microsoft YaHei"/>
              </a:rPr>
              <a:t>给定：</a:t>
            </a:r>
            <a:endParaRPr sz="2600">
              <a:latin typeface="Microsoft YaHei"/>
              <a:cs typeface="Microsoft YaHe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07542" y="2503424"/>
            <a:ext cx="1342390" cy="422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7185" indent="-325120">
              <a:lnSpc>
                <a:spcPct val="100000"/>
              </a:lnSpc>
              <a:spcBef>
                <a:spcPts val="100"/>
              </a:spcBef>
              <a:buClr>
                <a:srgbClr val="6FAC46"/>
              </a:buClr>
              <a:buFont typeface="Wingdings"/>
              <a:buChar char=""/>
              <a:tabLst>
                <a:tab pos="337820" algn="l"/>
              </a:tabLst>
            </a:pPr>
            <a:r>
              <a:rPr sz="2600" dirty="0">
                <a:solidFill>
                  <a:srgbClr val="171717"/>
                </a:solidFill>
                <a:latin typeface="Microsoft YaHei"/>
                <a:cs typeface="Microsoft YaHei"/>
              </a:rPr>
              <a:t>梯度：</a:t>
            </a:r>
            <a:endParaRPr sz="2600">
              <a:latin typeface="Microsoft YaHei"/>
              <a:cs typeface="Microsoft YaHe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07542" y="2860040"/>
            <a:ext cx="1673225" cy="422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7185" indent="-325120">
              <a:lnSpc>
                <a:spcPct val="100000"/>
              </a:lnSpc>
              <a:spcBef>
                <a:spcPts val="100"/>
              </a:spcBef>
              <a:buClr>
                <a:srgbClr val="6FAC46"/>
              </a:buClr>
              <a:buFont typeface="Wingdings"/>
              <a:buChar char=""/>
              <a:tabLst>
                <a:tab pos="337820" algn="l"/>
              </a:tabLst>
            </a:pPr>
            <a:r>
              <a:rPr sz="2600" dirty="0">
                <a:solidFill>
                  <a:srgbClr val="171717"/>
                </a:solidFill>
                <a:latin typeface="Microsoft YaHei"/>
                <a:cs typeface="Microsoft YaHei"/>
              </a:rPr>
              <a:t>二阶导：</a:t>
            </a:r>
            <a:endParaRPr sz="2600">
              <a:latin typeface="Microsoft YaHei"/>
              <a:cs typeface="Microsoft YaHe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07542" y="3572967"/>
            <a:ext cx="4978400" cy="422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37185" indent="-325120">
              <a:lnSpc>
                <a:spcPct val="100000"/>
              </a:lnSpc>
              <a:spcBef>
                <a:spcPts val="105"/>
              </a:spcBef>
              <a:buClr>
                <a:srgbClr val="6FAC46"/>
              </a:buClr>
              <a:buFont typeface="Wingdings"/>
              <a:buChar char=""/>
              <a:tabLst>
                <a:tab pos="337820" algn="l"/>
              </a:tabLst>
            </a:pPr>
            <a:r>
              <a:rPr sz="2600" dirty="0">
                <a:solidFill>
                  <a:srgbClr val="171717"/>
                </a:solidFill>
                <a:latin typeface="Microsoft YaHei"/>
                <a:cs typeface="Microsoft YaHei"/>
              </a:rPr>
              <a:t>实践中，对于一般问题</a:t>
            </a:r>
            <a:r>
              <a:rPr sz="2600" spc="-15" dirty="0">
                <a:solidFill>
                  <a:srgbClr val="171717"/>
                </a:solidFill>
                <a:latin typeface="Microsoft YaHei"/>
                <a:cs typeface="Microsoft YaHei"/>
              </a:rPr>
              <a:t>，</a:t>
            </a:r>
            <a:r>
              <a:rPr sz="2600" dirty="0">
                <a:solidFill>
                  <a:srgbClr val="171717"/>
                </a:solidFill>
                <a:latin typeface="Microsoft YaHei"/>
                <a:cs typeface="Microsoft YaHei"/>
              </a:rPr>
              <a:t>如取：</a:t>
            </a:r>
            <a:endParaRPr sz="2600">
              <a:latin typeface="Microsoft YaHei"/>
              <a:cs typeface="Microsoft YaHe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756007" y="823491"/>
            <a:ext cx="0" cy="321945"/>
          </a:xfrm>
          <a:custGeom>
            <a:avLst/>
            <a:gdLst/>
            <a:ahLst/>
            <a:cxnLst/>
            <a:rect l="l" t="t" r="r" b="b"/>
            <a:pathLst>
              <a:path h="321944">
                <a:moveTo>
                  <a:pt x="0" y="0"/>
                </a:moveTo>
                <a:lnTo>
                  <a:pt x="0" y="321775"/>
                </a:lnTo>
              </a:path>
            </a:pathLst>
          </a:custGeom>
          <a:ln w="1288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076992" y="823491"/>
            <a:ext cx="0" cy="321945"/>
          </a:xfrm>
          <a:custGeom>
            <a:avLst/>
            <a:gdLst/>
            <a:ahLst/>
            <a:cxnLst/>
            <a:rect l="l" t="t" r="r" b="b"/>
            <a:pathLst>
              <a:path h="321944">
                <a:moveTo>
                  <a:pt x="0" y="0"/>
                </a:moveTo>
                <a:lnTo>
                  <a:pt x="0" y="321775"/>
                </a:lnTo>
              </a:path>
            </a:pathLst>
          </a:custGeom>
          <a:ln w="1288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833204" y="666645"/>
            <a:ext cx="153035" cy="1835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000" i="1" spc="280" dirty="0">
                <a:latin typeface="Times New Roman"/>
                <a:cs typeface="Times New Roman"/>
              </a:rPr>
              <a:t>m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431660" y="1112647"/>
            <a:ext cx="267970" cy="1835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000" i="1" spc="105" dirty="0">
                <a:latin typeface="Times New Roman"/>
                <a:cs typeface="Times New Roman"/>
              </a:rPr>
              <a:t>j</a:t>
            </a:r>
            <a:r>
              <a:rPr sz="1000" i="1" spc="-170" dirty="0">
                <a:latin typeface="Times New Roman"/>
                <a:cs typeface="Times New Roman"/>
              </a:rPr>
              <a:t> </a:t>
            </a:r>
            <a:r>
              <a:rPr sz="1000" spc="165" dirty="0">
                <a:latin typeface="Symbol"/>
                <a:cs typeface="Symbol"/>
              </a:rPr>
              <a:t></a:t>
            </a:r>
            <a:r>
              <a:rPr sz="1000" spc="165" dirty="0">
                <a:latin typeface="Times New Roman"/>
                <a:cs typeface="Times New Roman"/>
              </a:rPr>
              <a:t>1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782280" y="1112647"/>
            <a:ext cx="265430" cy="1835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000" i="1" spc="105" dirty="0">
                <a:latin typeface="Times New Roman"/>
                <a:cs typeface="Times New Roman"/>
              </a:rPr>
              <a:t>i</a:t>
            </a:r>
            <a:r>
              <a:rPr sz="1000" i="1" spc="-190" dirty="0">
                <a:latin typeface="Times New Roman"/>
                <a:cs typeface="Times New Roman"/>
              </a:rPr>
              <a:t> </a:t>
            </a:r>
            <a:r>
              <a:rPr sz="1000" spc="170" dirty="0">
                <a:latin typeface="Symbol"/>
                <a:cs typeface="Symbol"/>
              </a:rPr>
              <a:t></a:t>
            </a:r>
            <a:r>
              <a:rPr sz="1000" spc="170" dirty="0">
                <a:latin typeface="Times New Roman"/>
                <a:cs typeface="Times New Roman"/>
              </a:rPr>
              <a:t>1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675564" y="565778"/>
            <a:ext cx="1262380" cy="459740"/>
          </a:xfrm>
          <a:prstGeom prst="rect">
            <a:avLst/>
          </a:prstGeom>
        </p:spPr>
        <p:txBody>
          <a:bodyPr vert="horz" wrap="square" lIns="0" tIns="73025" rIns="0" bIns="0" rtlCol="0">
            <a:spAutoFit/>
          </a:bodyPr>
          <a:lstStyle/>
          <a:p>
            <a:pPr marR="43180" algn="r">
              <a:lnSpc>
                <a:spcPts val="360"/>
              </a:lnSpc>
              <a:spcBef>
                <a:spcPts val="575"/>
              </a:spcBef>
            </a:pPr>
            <a:r>
              <a:rPr sz="1000" spc="195" dirty="0">
                <a:latin typeface="Times New Roman"/>
                <a:cs typeface="Times New Roman"/>
              </a:rPr>
              <a:t>2</a:t>
            </a:r>
            <a:endParaRPr sz="1000">
              <a:latin typeface="Times New Roman"/>
              <a:cs typeface="Times New Roman"/>
            </a:endParaRPr>
          </a:p>
          <a:p>
            <a:pPr marL="50800">
              <a:lnSpc>
                <a:spcPts val="2580"/>
              </a:lnSpc>
              <a:tabLst>
                <a:tab pos="805815" algn="l"/>
              </a:tabLst>
            </a:pPr>
            <a:r>
              <a:rPr sz="1000" spc="150" dirty="0">
                <a:latin typeface="Times New Roman"/>
                <a:cs typeface="Times New Roman"/>
              </a:rPr>
              <a:t>(</a:t>
            </a:r>
            <a:r>
              <a:rPr sz="1000" i="1" spc="150" dirty="0">
                <a:latin typeface="Times New Roman"/>
                <a:cs typeface="Times New Roman"/>
              </a:rPr>
              <a:t>i</a:t>
            </a:r>
            <a:r>
              <a:rPr sz="1000" i="1" spc="-130" dirty="0">
                <a:latin typeface="Times New Roman"/>
                <a:cs typeface="Times New Roman"/>
              </a:rPr>
              <a:t> </a:t>
            </a:r>
            <a:r>
              <a:rPr sz="1000" spc="130" dirty="0">
                <a:latin typeface="Times New Roman"/>
                <a:cs typeface="Times New Roman"/>
              </a:rPr>
              <a:t>)</a:t>
            </a:r>
            <a:r>
              <a:rPr sz="1000" spc="110" dirty="0">
                <a:latin typeface="Times New Roman"/>
                <a:cs typeface="Times New Roman"/>
              </a:rPr>
              <a:t> </a:t>
            </a:r>
            <a:r>
              <a:rPr sz="4275" spc="-254" baseline="-15594" dirty="0">
                <a:latin typeface="Symbol"/>
                <a:cs typeface="Symbol"/>
              </a:rPr>
              <a:t></a:t>
            </a:r>
            <a:r>
              <a:rPr sz="4275" spc="-254" baseline="-15594" dirty="0">
                <a:latin typeface="Times New Roman"/>
                <a:cs typeface="Times New Roman"/>
              </a:rPr>
              <a:t>	</a:t>
            </a:r>
            <a:r>
              <a:rPr sz="1000" spc="150" dirty="0">
                <a:latin typeface="Times New Roman"/>
                <a:cs typeface="Times New Roman"/>
              </a:rPr>
              <a:t>(</a:t>
            </a:r>
            <a:r>
              <a:rPr sz="1000" i="1" spc="150" dirty="0">
                <a:latin typeface="Times New Roman"/>
                <a:cs typeface="Times New Roman"/>
              </a:rPr>
              <a:t>i</a:t>
            </a:r>
            <a:r>
              <a:rPr sz="1000" i="1" spc="-175" dirty="0">
                <a:latin typeface="Times New Roman"/>
                <a:cs typeface="Times New Roman"/>
              </a:rPr>
              <a:t> </a:t>
            </a:r>
            <a:r>
              <a:rPr sz="1000" spc="130" dirty="0">
                <a:latin typeface="Times New Roman"/>
                <a:cs typeface="Times New Roman"/>
              </a:rPr>
              <a:t>) </a:t>
            </a:r>
            <a:r>
              <a:rPr sz="4275" spc="-494" baseline="-15594" dirty="0">
                <a:latin typeface="Symbol"/>
                <a:cs typeface="Symbol"/>
              </a:rPr>
              <a:t></a:t>
            </a:r>
            <a:endParaRPr sz="4275" baseline="-15594">
              <a:latin typeface="Symbol"/>
              <a:cs typeface="Symbo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517216" y="660407"/>
            <a:ext cx="177165" cy="2965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750" u="sng" spc="31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1</a:t>
            </a:r>
            <a:endParaRPr sz="175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636704" y="666645"/>
            <a:ext cx="4418965" cy="5118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800">
              <a:lnSpc>
                <a:spcPts val="650"/>
              </a:lnSpc>
              <a:spcBef>
                <a:spcPts val="100"/>
              </a:spcBef>
              <a:tabLst>
                <a:tab pos="634365" algn="l"/>
                <a:tab pos="1110615" algn="l"/>
                <a:tab pos="1842135" algn="l"/>
                <a:tab pos="2441575" algn="l"/>
                <a:tab pos="3331210" algn="l"/>
                <a:tab pos="4121785" algn="l"/>
              </a:tabLst>
            </a:pPr>
            <a:r>
              <a:rPr sz="1750" i="1" spc="280" dirty="0">
                <a:latin typeface="Times New Roman"/>
                <a:cs typeface="Times New Roman"/>
              </a:rPr>
              <a:t>J	</a:t>
            </a:r>
            <a:r>
              <a:rPr sz="1750" spc="345" dirty="0">
                <a:latin typeface="Symbol"/>
                <a:cs typeface="Symbol"/>
              </a:rPr>
              <a:t></a:t>
            </a:r>
            <a:r>
              <a:rPr sz="1750" spc="345" dirty="0">
                <a:latin typeface="Times New Roman"/>
                <a:cs typeface="Times New Roman"/>
              </a:rPr>
              <a:t>	</a:t>
            </a:r>
            <a:r>
              <a:rPr sz="3975" spc="982" baseline="-8385" dirty="0">
                <a:latin typeface="Symbol"/>
                <a:cs typeface="Symbol"/>
              </a:rPr>
              <a:t></a:t>
            </a:r>
            <a:r>
              <a:rPr sz="3975" spc="-555" baseline="-8385" dirty="0">
                <a:latin typeface="Times New Roman"/>
                <a:cs typeface="Times New Roman"/>
              </a:rPr>
              <a:t> </a:t>
            </a:r>
            <a:r>
              <a:rPr sz="2850" dirty="0">
                <a:latin typeface="Symbol"/>
                <a:cs typeface="Symbol"/>
              </a:rPr>
              <a:t></a:t>
            </a:r>
            <a:r>
              <a:rPr sz="1750" i="1" dirty="0">
                <a:latin typeface="Times New Roman"/>
                <a:cs typeface="Times New Roman"/>
              </a:rPr>
              <a:t>h	</a:t>
            </a:r>
            <a:r>
              <a:rPr sz="2850" spc="40" dirty="0">
                <a:latin typeface="Symbol"/>
                <a:cs typeface="Symbol"/>
              </a:rPr>
              <a:t></a:t>
            </a:r>
            <a:r>
              <a:rPr sz="1750" i="1" spc="40" dirty="0">
                <a:latin typeface="Times New Roman"/>
                <a:cs typeface="Times New Roman"/>
              </a:rPr>
              <a:t>x	</a:t>
            </a:r>
            <a:r>
              <a:rPr sz="1750" spc="345" dirty="0">
                <a:latin typeface="Symbol"/>
                <a:cs typeface="Symbol"/>
              </a:rPr>
              <a:t></a:t>
            </a:r>
            <a:r>
              <a:rPr sz="1750" spc="195" dirty="0">
                <a:latin typeface="Times New Roman"/>
                <a:cs typeface="Times New Roman"/>
              </a:rPr>
              <a:t> </a:t>
            </a:r>
            <a:r>
              <a:rPr sz="1750" i="1" spc="280" dirty="0">
                <a:latin typeface="Times New Roman"/>
                <a:cs typeface="Times New Roman"/>
              </a:rPr>
              <a:t>y	</a:t>
            </a:r>
            <a:r>
              <a:rPr sz="1750" spc="345" dirty="0">
                <a:latin typeface="Symbol"/>
                <a:cs typeface="Symbol"/>
              </a:rPr>
              <a:t></a:t>
            </a:r>
            <a:r>
              <a:rPr sz="1750" spc="-25" dirty="0">
                <a:latin typeface="Times New Roman"/>
                <a:cs typeface="Times New Roman"/>
              </a:rPr>
              <a:t> </a:t>
            </a:r>
            <a:r>
              <a:rPr sz="1950" i="1" spc="235" dirty="0">
                <a:latin typeface="Symbol"/>
                <a:cs typeface="Symbol"/>
              </a:rPr>
              <a:t></a:t>
            </a:r>
            <a:r>
              <a:rPr sz="1950" spc="235" dirty="0">
                <a:latin typeface="Times New Roman"/>
                <a:cs typeface="Times New Roman"/>
              </a:rPr>
              <a:t>	</a:t>
            </a:r>
            <a:r>
              <a:rPr sz="1950" i="1" spc="225" dirty="0">
                <a:latin typeface="Symbol"/>
                <a:cs typeface="Symbol"/>
              </a:rPr>
              <a:t></a:t>
            </a:r>
            <a:endParaRPr sz="1950" dirty="0">
              <a:latin typeface="Symbol"/>
              <a:cs typeface="Symbol"/>
            </a:endParaRPr>
          </a:p>
          <a:p>
            <a:pPr marR="462915" algn="r">
              <a:lnSpc>
                <a:spcPts val="290"/>
              </a:lnSpc>
            </a:pPr>
            <a:r>
              <a:rPr sz="1000" i="1" spc="195" dirty="0">
                <a:latin typeface="Times New Roman"/>
                <a:cs typeface="Times New Roman"/>
              </a:rPr>
              <a:t>n</a:t>
            </a:r>
            <a:endParaRPr sz="1000" dirty="0">
              <a:latin typeface="Times New Roman"/>
              <a:cs typeface="Times New Roman"/>
            </a:endParaRPr>
          </a:p>
          <a:p>
            <a:pPr marL="859790" algn="ctr">
              <a:lnSpc>
                <a:spcPts val="2885"/>
              </a:lnSpc>
              <a:tabLst>
                <a:tab pos="1640839" algn="l"/>
                <a:tab pos="3703954" algn="l"/>
                <a:tab pos="4293235" algn="l"/>
              </a:tabLst>
            </a:pPr>
            <a:r>
              <a:rPr sz="2625" spc="472" baseline="-30158" dirty="0">
                <a:latin typeface="Times New Roman"/>
                <a:cs typeface="Times New Roman"/>
              </a:rPr>
              <a:t>2	</a:t>
            </a:r>
            <a:r>
              <a:rPr sz="1650" i="1" spc="225" baseline="-10101" dirty="0">
                <a:latin typeface="Symbol"/>
                <a:cs typeface="Symbol"/>
              </a:rPr>
              <a:t></a:t>
            </a:r>
            <a:r>
              <a:rPr sz="1650" spc="225" baseline="-10101" dirty="0">
                <a:latin typeface="Times New Roman"/>
                <a:cs typeface="Times New Roman"/>
              </a:rPr>
              <a:t>	</a:t>
            </a:r>
            <a:r>
              <a:rPr sz="3975" spc="982" baseline="1048" dirty="0">
                <a:latin typeface="Symbol"/>
                <a:cs typeface="Symbol"/>
              </a:rPr>
              <a:t></a:t>
            </a:r>
            <a:r>
              <a:rPr sz="3975" spc="982" baseline="1048" dirty="0">
                <a:latin typeface="Times New Roman"/>
                <a:cs typeface="Times New Roman"/>
              </a:rPr>
              <a:t>	</a:t>
            </a:r>
            <a:r>
              <a:rPr sz="1000" i="1" spc="105" dirty="0">
                <a:latin typeface="Times New Roman"/>
                <a:cs typeface="Times New Roman"/>
              </a:rPr>
              <a:t>j</a:t>
            </a:r>
            <a:endParaRPr sz="1000" dirty="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351042" y="862377"/>
            <a:ext cx="98425" cy="1835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000" spc="160" dirty="0">
                <a:latin typeface="MT Extra"/>
                <a:cs typeface="MT Extra"/>
              </a:rPr>
              <a:t></a:t>
            </a:r>
            <a:endParaRPr sz="1000">
              <a:latin typeface="MT Extra"/>
              <a:cs typeface="MT Extr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82142" y="658783"/>
            <a:ext cx="2597785" cy="495934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62585" indent="-325120">
              <a:lnSpc>
                <a:spcPct val="100000"/>
              </a:lnSpc>
              <a:spcBef>
                <a:spcPts val="130"/>
              </a:spcBef>
              <a:buClr>
                <a:srgbClr val="6FAC46"/>
              </a:buClr>
              <a:buFont typeface="Wingdings"/>
              <a:buChar char=""/>
              <a:tabLst>
                <a:tab pos="363220" algn="l"/>
                <a:tab pos="2182495" algn="l"/>
              </a:tabLst>
            </a:pPr>
            <a:r>
              <a:rPr sz="2600" dirty="0">
                <a:solidFill>
                  <a:srgbClr val="171717"/>
                </a:solidFill>
                <a:latin typeface="Microsoft YaHei"/>
                <a:cs typeface="Microsoft YaHei"/>
              </a:rPr>
              <a:t>目标函数：	</a:t>
            </a:r>
            <a:r>
              <a:rPr sz="4575" spc="-307" baseline="3642" dirty="0">
                <a:latin typeface="Symbol"/>
                <a:cs typeface="Symbol"/>
              </a:rPr>
              <a:t></a:t>
            </a:r>
            <a:r>
              <a:rPr sz="2925" i="1" spc="-307" baseline="4273" dirty="0">
                <a:latin typeface="Symbol"/>
                <a:cs typeface="Symbol"/>
              </a:rPr>
              <a:t></a:t>
            </a:r>
            <a:r>
              <a:rPr sz="2625" spc="-307" baseline="55555" dirty="0">
                <a:latin typeface="MT Extra"/>
                <a:cs typeface="MT Extra"/>
              </a:rPr>
              <a:t></a:t>
            </a:r>
            <a:r>
              <a:rPr sz="4575" spc="-307" baseline="3642" dirty="0">
                <a:latin typeface="Symbol"/>
                <a:cs typeface="Symbol"/>
              </a:rPr>
              <a:t></a:t>
            </a:r>
            <a:endParaRPr sz="4575" baseline="3642">
              <a:latin typeface="Symbol"/>
              <a:cs typeface="Symbo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592016" y="1656344"/>
            <a:ext cx="194945" cy="285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i="1" spc="254" dirty="0">
                <a:latin typeface="Symbol"/>
                <a:cs typeface="Symbol"/>
              </a:rPr>
              <a:t></a:t>
            </a:r>
            <a:endParaRPr sz="1700">
              <a:latin typeface="Symbol"/>
              <a:cs typeface="Symbo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246122" y="1458314"/>
            <a:ext cx="4198620" cy="3371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  <a:tabLst>
                <a:tab pos="3651885" algn="l"/>
              </a:tabLst>
            </a:pPr>
            <a:r>
              <a:rPr sz="1550" i="1" spc="155" dirty="0">
                <a:latin typeface="Times New Roman"/>
                <a:cs typeface="Times New Roman"/>
              </a:rPr>
              <a:t>f</a:t>
            </a:r>
            <a:r>
              <a:rPr sz="1550" i="1" spc="75" dirty="0">
                <a:latin typeface="Times New Roman"/>
                <a:cs typeface="Times New Roman"/>
              </a:rPr>
              <a:t> </a:t>
            </a:r>
            <a:r>
              <a:rPr sz="2050" spc="180" dirty="0">
                <a:latin typeface="Symbol"/>
                <a:cs typeface="Symbol"/>
              </a:rPr>
              <a:t></a:t>
            </a:r>
            <a:r>
              <a:rPr sz="1550" i="1" spc="180" dirty="0">
                <a:latin typeface="Times New Roman"/>
                <a:cs typeface="Times New Roman"/>
              </a:rPr>
              <a:t>x</a:t>
            </a:r>
            <a:r>
              <a:rPr sz="1550" spc="180" dirty="0">
                <a:latin typeface="Times New Roman"/>
                <a:cs typeface="Times New Roman"/>
              </a:rPr>
              <a:t>;</a:t>
            </a:r>
            <a:r>
              <a:rPr sz="1700" i="1" spc="180" dirty="0">
                <a:latin typeface="Symbol"/>
                <a:cs typeface="Symbol"/>
              </a:rPr>
              <a:t></a:t>
            </a:r>
            <a:r>
              <a:rPr sz="1700" i="1" spc="-150" dirty="0">
                <a:latin typeface="Times New Roman"/>
                <a:cs typeface="Times New Roman"/>
              </a:rPr>
              <a:t> </a:t>
            </a:r>
            <a:r>
              <a:rPr sz="2050" spc="10" dirty="0">
                <a:latin typeface="Symbol"/>
                <a:cs typeface="Symbol"/>
              </a:rPr>
              <a:t></a:t>
            </a:r>
            <a:r>
              <a:rPr sz="2050" spc="-229" dirty="0">
                <a:latin typeface="Times New Roman"/>
                <a:cs typeface="Times New Roman"/>
              </a:rPr>
              <a:t> </a:t>
            </a:r>
            <a:r>
              <a:rPr sz="1550" spc="305" dirty="0">
                <a:latin typeface="Symbol"/>
                <a:cs typeface="Symbol"/>
              </a:rPr>
              <a:t></a:t>
            </a:r>
            <a:r>
              <a:rPr sz="1550" spc="155" dirty="0">
                <a:latin typeface="Times New Roman"/>
                <a:cs typeface="Times New Roman"/>
              </a:rPr>
              <a:t> </a:t>
            </a:r>
            <a:r>
              <a:rPr sz="1550" i="1" spc="245" dirty="0">
                <a:latin typeface="Times New Roman"/>
                <a:cs typeface="Times New Roman"/>
              </a:rPr>
              <a:t>x</a:t>
            </a:r>
            <a:r>
              <a:rPr sz="1550" i="1" spc="-40" dirty="0">
                <a:latin typeface="Times New Roman"/>
                <a:cs typeface="Times New Roman"/>
              </a:rPr>
              <a:t> </a:t>
            </a:r>
            <a:r>
              <a:rPr sz="1550" spc="305" dirty="0">
                <a:latin typeface="Symbol"/>
                <a:cs typeface="Symbol"/>
              </a:rPr>
              <a:t></a:t>
            </a:r>
            <a:r>
              <a:rPr sz="2325" u="sng" spc="405" baseline="35842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325" u="sng" spc="419" baseline="35842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1</a:t>
            </a:r>
            <a:r>
              <a:rPr sz="2325" spc="277" baseline="35842" dirty="0">
                <a:latin typeface="Times New Roman"/>
                <a:cs typeface="Times New Roman"/>
              </a:rPr>
              <a:t> </a:t>
            </a:r>
            <a:r>
              <a:rPr sz="1550" spc="130" dirty="0">
                <a:latin typeface="Times New Roman"/>
                <a:cs typeface="Times New Roman"/>
              </a:rPr>
              <a:t>log</a:t>
            </a:r>
            <a:r>
              <a:rPr sz="1550" spc="-120" dirty="0">
                <a:latin typeface="Times New Roman"/>
                <a:cs typeface="Times New Roman"/>
              </a:rPr>
              <a:t> </a:t>
            </a:r>
            <a:r>
              <a:rPr sz="2050" spc="145" dirty="0">
                <a:latin typeface="Symbol"/>
                <a:cs typeface="Symbol"/>
              </a:rPr>
              <a:t></a:t>
            </a:r>
            <a:r>
              <a:rPr sz="1550" spc="145" dirty="0">
                <a:latin typeface="Times New Roman"/>
                <a:cs typeface="Times New Roman"/>
              </a:rPr>
              <a:t>1</a:t>
            </a:r>
            <a:r>
              <a:rPr sz="1550" spc="145" dirty="0">
                <a:latin typeface="Symbol"/>
                <a:cs typeface="Symbol"/>
              </a:rPr>
              <a:t></a:t>
            </a:r>
            <a:r>
              <a:rPr sz="1550" spc="-75" dirty="0">
                <a:latin typeface="Times New Roman"/>
                <a:cs typeface="Times New Roman"/>
              </a:rPr>
              <a:t> </a:t>
            </a:r>
            <a:r>
              <a:rPr sz="1550" spc="180" dirty="0">
                <a:latin typeface="Times New Roman"/>
                <a:cs typeface="Times New Roman"/>
              </a:rPr>
              <a:t>exp</a:t>
            </a:r>
            <a:r>
              <a:rPr sz="2050" spc="180" dirty="0">
                <a:latin typeface="Symbol"/>
                <a:cs typeface="Symbol"/>
              </a:rPr>
              <a:t></a:t>
            </a:r>
            <a:r>
              <a:rPr sz="1550" spc="180" dirty="0">
                <a:latin typeface="Symbol"/>
                <a:cs typeface="Symbol"/>
              </a:rPr>
              <a:t></a:t>
            </a:r>
            <a:r>
              <a:rPr sz="1700" i="1" spc="180" dirty="0">
                <a:latin typeface="Symbol"/>
                <a:cs typeface="Symbol"/>
              </a:rPr>
              <a:t></a:t>
            </a:r>
            <a:r>
              <a:rPr sz="1550" i="1" spc="180" dirty="0">
                <a:latin typeface="Times New Roman"/>
                <a:cs typeface="Times New Roman"/>
              </a:rPr>
              <a:t>x</a:t>
            </a:r>
            <a:r>
              <a:rPr sz="2050" spc="180" dirty="0">
                <a:latin typeface="Symbol"/>
                <a:cs typeface="Symbol"/>
              </a:rPr>
              <a:t></a:t>
            </a:r>
            <a:r>
              <a:rPr sz="2050" spc="-290" dirty="0">
                <a:latin typeface="Times New Roman"/>
                <a:cs typeface="Times New Roman"/>
              </a:rPr>
              <a:t> </a:t>
            </a:r>
            <a:r>
              <a:rPr sz="1550" spc="140" dirty="0">
                <a:latin typeface="Times New Roman"/>
                <a:cs typeface="Times New Roman"/>
              </a:rPr>
              <a:t>,	</a:t>
            </a:r>
            <a:r>
              <a:rPr sz="1550" i="1" spc="245" dirty="0">
                <a:latin typeface="Times New Roman"/>
                <a:cs typeface="Times New Roman"/>
              </a:rPr>
              <a:t>x </a:t>
            </a:r>
            <a:r>
              <a:rPr sz="1550" spc="305" dirty="0">
                <a:latin typeface="Symbol"/>
                <a:cs typeface="Symbol"/>
              </a:rPr>
              <a:t></a:t>
            </a:r>
            <a:r>
              <a:rPr sz="1550" spc="-240" dirty="0">
                <a:latin typeface="Times New Roman"/>
                <a:cs typeface="Times New Roman"/>
              </a:rPr>
              <a:t> </a:t>
            </a:r>
            <a:r>
              <a:rPr sz="1550" spc="280" dirty="0">
                <a:latin typeface="Times New Roman"/>
                <a:cs typeface="Times New Roman"/>
              </a:rPr>
              <a:t>0</a:t>
            </a:r>
            <a:endParaRPr sz="155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2100207" y="1995827"/>
            <a:ext cx="0" cy="236220"/>
          </a:xfrm>
          <a:custGeom>
            <a:avLst/>
            <a:gdLst/>
            <a:ahLst/>
            <a:cxnLst/>
            <a:rect l="l" t="t" r="r" b="b"/>
            <a:pathLst>
              <a:path h="236219">
                <a:moveTo>
                  <a:pt x="0" y="0"/>
                </a:moveTo>
                <a:lnTo>
                  <a:pt x="0" y="235701"/>
                </a:lnTo>
              </a:path>
            </a:pathLst>
          </a:custGeom>
          <a:ln w="1104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274777" y="1995827"/>
            <a:ext cx="0" cy="236220"/>
          </a:xfrm>
          <a:custGeom>
            <a:avLst/>
            <a:gdLst/>
            <a:ahLst/>
            <a:cxnLst/>
            <a:rect l="l" t="t" r="r" b="b"/>
            <a:pathLst>
              <a:path h="236219">
                <a:moveTo>
                  <a:pt x="0" y="0"/>
                </a:moveTo>
                <a:lnTo>
                  <a:pt x="0" y="235701"/>
                </a:lnTo>
              </a:path>
            </a:pathLst>
          </a:custGeom>
          <a:ln w="1104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4707834" y="2088206"/>
            <a:ext cx="194945" cy="2844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700" i="1" spc="260" dirty="0">
                <a:latin typeface="Symbol"/>
                <a:cs typeface="Symbol"/>
              </a:rPr>
              <a:t></a:t>
            </a:r>
            <a:endParaRPr sz="1700">
              <a:latin typeface="Symbol"/>
              <a:cs typeface="Symbo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82142" y="1819299"/>
            <a:ext cx="7477125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62585" indent="-325120">
              <a:lnSpc>
                <a:spcPct val="100000"/>
              </a:lnSpc>
              <a:spcBef>
                <a:spcPts val="105"/>
              </a:spcBef>
              <a:buClr>
                <a:srgbClr val="6FAC46"/>
              </a:buClr>
              <a:buFont typeface="Wingdings"/>
              <a:buChar char=""/>
              <a:tabLst>
                <a:tab pos="363220" algn="l"/>
              </a:tabLst>
            </a:pPr>
            <a:r>
              <a:rPr sz="3900" baseline="5341" dirty="0">
                <a:solidFill>
                  <a:srgbClr val="171717"/>
                </a:solidFill>
                <a:latin typeface="Microsoft YaHei"/>
                <a:cs typeface="Microsoft YaHei"/>
              </a:rPr>
              <a:t>近似：</a:t>
            </a:r>
            <a:r>
              <a:rPr sz="3900" spc="44" baseline="5341" dirty="0">
                <a:solidFill>
                  <a:srgbClr val="171717"/>
                </a:solidFill>
                <a:latin typeface="Microsoft YaHei"/>
                <a:cs typeface="Microsoft YaHei"/>
              </a:rPr>
              <a:t> </a:t>
            </a:r>
            <a:r>
              <a:rPr sz="1550" i="1" spc="250" dirty="0">
                <a:latin typeface="Times New Roman"/>
                <a:cs typeface="Times New Roman"/>
              </a:rPr>
              <a:t>x</a:t>
            </a:r>
            <a:r>
              <a:rPr sz="1550" i="1" spc="365" dirty="0">
                <a:latin typeface="Times New Roman"/>
                <a:cs typeface="Times New Roman"/>
              </a:rPr>
              <a:t> </a:t>
            </a:r>
            <a:r>
              <a:rPr sz="1550" spc="310" dirty="0">
                <a:latin typeface="Symbol"/>
                <a:cs typeface="Symbol"/>
              </a:rPr>
              <a:t></a:t>
            </a:r>
            <a:r>
              <a:rPr sz="1550" spc="434" dirty="0">
                <a:latin typeface="Times New Roman"/>
                <a:cs typeface="Times New Roman"/>
              </a:rPr>
              <a:t> </a:t>
            </a:r>
            <a:r>
              <a:rPr sz="1550" i="1" spc="155" dirty="0">
                <a:latin typeface="Times New Roman"/>
                <a:cs typeface="Times New Roman"/>
              </a:rPr>
              <a:t>f</a:t>
            </a:r>
            <a:r>
              <a:rPr sz="1550" i="1" spc="75" dirty="0">
                <a:latin typeface="Times New Roman"/>
                <a:cs typeface="Times New Roman"/>
              </a:rPr>
              <a:t> </a:t>
            </a:r>
            <a:r>
              <a:rPr sz="2000" spc="180" dirty="0">
                <a:latin typeface="Symbol"/>
                <a:cs typeface="Symbol"/>
              </a:rPr>
              <a:t></a:t>
            </a:r>
            <a:r>
              <a:rPr sz="1550" i="1" spc="180" dirty="0">
                <a:latin typeface="Times New Roman"/>
                <a:cs typeface="Times New Roman"/>
              </a:rPr>
              <a:t>x</a:t>
            </a:r>
            <a:r>
              <a:rPr sz="1550" spc="180" dirty="0">
                <a:latin typeface="Times New Roman"/>
                <a:cs typeface="Times New Roman"/>
              </a:rPr>
              <a:t>;</a:t>
            </a:r>
            <a:r>
              <a:rPr sz="1700" i="1" spc="180" dirty="0">
                <a:latin typeface="Symbol"/>
                <a:cs typeface="Symbol"/>
              </a:rPr>
              <a:t></a:t>
            </a:r>
            <a:r>
              <a:rPr sz="1700" i="1" spc="-165" dirty="0">
                <a:latin typeface="Times New Roman"/>
                <a:cs typeface="Times New Roman"/>
              </a:rPr>
              <a:t> </a:t>
            </a:r>
            <a:r>
              <a:rPr sz="2000" spc="245" dirty="0">
                <a:latin typeface="Symbol"/>
                <a:cs typeface="Symbol"/>
              </a:rPr>
              <a:t></a:t>
            </a:r>
            <a:r>
              <a:rPr sz="1550" spc="245" dirty="0">
                <a:latin typeface="Symbol"/>
                <a:cs typeface="Symbol"/>
              </a:rPr>
              <a:t></a:t>
            </a:r>
            <a:r>
              <a:rPr sz="1550" spc="335" dirty="0">
                <a:latin typeface="Times New Roman"/>
                <a:cs typeface="Times New Roman"/>
              </a:rPr>
              <a:t> </a:t>
            </a:r>
            <a:r>
              <a:rPr sz="1550" i="1" spc="155" dirty="0">
                <a:latin typeface="Times New Roman"/>
                <a:cs typeface="Times New Roman"/>
              </a:rPr>
              <a:t>f</a:t>
            </a:r>
            <a:r>
              <a:rPr sz="1550" i="1" spc="75" dirty="0">
                <a:latin typeface="Times New Roman"/>
                <a:cs typeface="Times New Roman"/>
              </a:rPr>
              <a:t> </a:t>
            </a:r>
            <a:r>
              <a:rPr sz="2000" spc="140" dirty="0">
                <a:latin typeface="Symbol"/>
                <a:cs typeface="Symbol"/>
              </a:rPr>
              <a:t></a:t>
            </a:r>
            <a:r>
              <a:rPr sz="1550" spc="140" dirty="0">
                <a:latin typeface="Symbol"/>
                <a:cs typeface="Symbol"/>
              </a:rPr>
              <a:t></a:t>
            </a:r>
            <a:r>
              <a:rPr sz="1550" spc="15" dirty="0">
                <a:latin typeface="Times New Roman"/>
                <a:cs typeface="Times New Roman"/>
              </a:rPr>
              <a:t> </a:t>
            </a:r>
            <a:r>
              <a:rPr sz="1550" i="1" spc="225" dirty="0">
                <a:latin typeface="Times New Roman"/>
                <a:cs typeface="Times New Roman"/>
              </a:rPr>
              <a:t>x</a:t>
            </a:r>
            <a:r>
              <a:rPr sz="1550" spc="225" dirty="0">
                <a:latin typeface="Times New Roman"/>
                <a:cs typeface="Times New Roman"/>
              </a:rPr>
              <a:t>;</a:t>
            </a:r>
            <a:r>
              <a:rPr sz="1700" i="1" spc="225" dirty="0">
                <a:latin typeface="Symbol"/>
                <a:cs typeface="Symbol"/>
              </a:rPr>
              <a:t></a:t>
            </a:r>
            <a:r>
              <a:rPr sz="1700" i="1" spc="-165" dirty="0">
                <a:latin typeface="Times New Roman"/>
                <a:cs typeface="Times New Roman"/>
              </a:rPr>
              <a:t> </a:t>
            </a:r>
            <a:r>
              <a:rPr sz="2000" spc="25" dirty="0">
                <a:latin typeface="Symbol"/>
                <a:cs typeface="Symbol"/>
              </a:rPr>
              <a:t></a:t>
            </a:r>
            <a:r>
              <a:rPr sz="2000" spc="-210" dirty="0">
                <a:latin typeface="Times New Roman"/>
                <a:cs typeface="Times New Roman"/>
              </a:rPr>
              <a:t> </a:t>
            </a:r>
            <a:r>
              <a:rPr sz="1550" spc="310" dirty="0">
                <a:latin typeface="Symbol"/>
                <a:cs typeface="Symbol"/>
              </a:rPr>
              <a:t></a:t>
            </a:r>
            <a:r>
              <a:rPr sz="2325" u="sng" spc="547" baseline="3405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325" u="sng" spc="419" baseline="3405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1</a:t>
            </a:r>
            <a:r>
              <a:rPr sz="2325" spc="262" baseline="34050" dirty="0">
                <a:latin typeface="Times New Roman"/>
                <a:cs typeface="Times New Roman"/>
              </a:rPr>
              <a:t> </a:t>
            </a:r>
            <a:r>
              <a:rPr sz="1550" spc="130" dirty="0">
                <a:latin typeface="Times New Roman"/>
                <a:cs typeface="Times New Roman"/>
              </a:rPr>
              <a:t>log</a:t>
            </a:r>
            <a:r>
              <a:rPr sz="1550" spc="-125" dirty="0">
                <a:latin typeface="Times New Roman"/>
                <a:cs typeface="Times New Roman"/>
              </a:rPr>
              <a:t> </a:t>
            </a:r>
            <a:r>
              <a:rPr sz="2000" spc="155" dirty="0">
                <a:latin typeface="Symbol"/>
                <a:cs typeface="Symbol"/>
              </a:rPr>
              <a:t></a:t>
            </a:r>
            <a:r>
              <a:rPr sz="1550" spc="155" dirty="0">
                <a:latin typeface="Times New Roman"/>
                <a:cs typeface="Times New Roman"/>
              </a:rPr>
              <a:t>1</a:t>
            </a:r>
            <a:r>
              <a:rPr sz="1550" spc="155" dirty="0">
                <a:latin typeface="Symbol"/>
                <a:cs typeface="Symbol"/>
              </a:rPr>
              <a:t></a:t>
            </a:r>
            <a:r>
              <a:rPr sz="1550" spc="-80" dirty="0">
                <a:latin typeface="Times New Roman"/>
                <a:cs typeface="Times New Roman"/>
              </a:rPr>
              <a:t> </a:t>
            </a:r>
            <a:r>
              <a:rPr sz="1550" spc="275" dirty="0">
                <a:latin typeface="Times New Roman"/>
                <a:cs typeface="Times New Roman"/>
              </a:rPr>
              <a:t>exp</a:t>
            </a:r>
            <a:r>
              <a:rPr sz="2000" spc="275" dirty="0">
                <a:latin typeface="Symbol"/>
                <a:cs typeface="Symbol"/>
              </a:rPr>
              <a:t></a:t>
            </a:r>
            <a:r>
              <a:rPr sz="1550" spc="275" dirty="0">
                <a:latin typeface="Symbol"/>
                <a:cs typeface="Symbol"/>
              </a:rPr>
              <a:t></a:t>
            </a:r>
            <a:r>
              <a:rPr sz="1700" i="1" spc="275" dirty="0">
                <a:latin typeface="Symbol"/>
                <a:cs typeface="Symbol"/>
              </a:rPr>
              <a:t></a:t>
            </a:r>
            <a:r>
              <a:rPr sz="1550" i="1" spc="275" dirty="0">
                <a:latin typeface="Times New Roman"/>
                <a:cs typeface="Times New Roman"/>
              </a:rPr>
              <a:t>x</a:t>
            </a:r>
            <a:r>
              <a:rPr sz="2000" spc="275" dirty="0">
                <a:latin typeface="Symbol"/>
                <a:cs typeface="Symbol"/>
              </a:rPr>
              <a:t></a:t>
            </a:r>
            <a:r>
              <a:rPr sz="1550" spc="275" dirty="0">
                <a:latin typeface="Symbol"/>
                <a:cs typeface="Symbol"/>
              </a:rPr>
              <a:t></a:t>
            </a:r>
            <a:r>
              <a:rPr sz="1550" spc="275" dirty="0">
                <a:latin typeface="Times New Roman"/>
                <a:cs typeface="Times New Roman"/>
              </a:rPr>
              <a:t>1</a:t>
            </a:r>
            <a:r>
              <a:rPr sz="1550" spc="275" dirty="0">
                <a:latin typeface="Symbol"/>
                <a:cs typeface="Symbol"/>
              </a:rPr>
              <a:t></a:t>
            </a:r>
            <a:r>
              <a:rPr sz="1550" spc="-75" dirty="0">
                <a:latin typeface="Times New Roman"/>
                <a:cs typeface="Times New Roman"/>
              </a:rPr>
              <a:t> </a:t>
            </a:r>
            <a:r>
              <a:rPr sz="1550" spc="130" dirty="0">
                <a:latin typeface="Times New Roman"/>
                <a:cs typeface="Times New Roman"/>
              </a:rPr>
              <a:t>exp</a:t>
            </a:r>
            <a:r>
              <a:rPr sz="2000" spc="130" dirty="0">
                <a:latin typeface="Symbol"/>
                <a:cs typeface="Symbol"/>
              </a:rPr>
              <a:t></a:t>
            </a:r>
            <a:r>
              <a:rPr sz="1700" i="1" spc="130" dirty="0">
                <a:latin typeface="Symbol"/>
                <a:cs typeface="Symbol"/>
              </a:rPr>
              <a:t></a:t>
            </a:r>
            <a:r>
              <a:rPr sz="1550" i="1" spc="130" dirty="0">
                <a:latin typeface="Times New Roman"/>
                <a:cs typeface="Times New Roman"/>
              </a:rPr>
              <a:t>x</a:t>
            </a:r>
            <a:r>
              <a:rPr sz="2000" spc="130" dirty="0">
                <a:latin typeface="Symbol"/>
                <a:cs typeface="Symbol"/>
              </a:rPr>
              <a:t></a:t>
            </a:r>
            <a:endParaRPr sz="2000">
              <a:latin typeface="Symbol"/>
              <a:cs typeface="Symbol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2287474" y="2498000"/>
            <a:ext cx="0" cy="231140"/>
          </a:xfrm>
          <a:custGeom>
            <a:avLst/>
            <a:gdLst/>
            <a:ahLst/>
            <a:cxnLst/>
            <a:rect l="l" t="t" r="r" b="b"/>
            <a:pathLst>
              <a:path h="231139">
                <a:moveTo>
                  <a:pt x="0" y="0"/>
                </a:moveTo>
                <a:lnTo>
                  <a:pt x="0" y="230920"/>
                </a:lnTo>
              </a:path>
            </a:pathLst>
          </a:custGeom>
          <a:ln w="109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462372" y="2498000"/>
            <a:ext cx="0" cy="231140"/>
          </a:xfrm>
          <a:custGeom>
            <a:avLst/>
            <a:gdLst/>
            <a:ahLst/>
            <a:cxnLst/>
            <a:rect l="l" t="t" r="r" b="b"/>
            <a:pathLst>
              <a:path h="231139">
                <a:moveTo>
                  <a:pt x="0" y="0"/>
                </a:moveTo>
                <a:lnTo>
                  <a:pt x="0" y="230920"/>
                </a:lnTo>
              </a:path>
            </a:pathLst>
          </a:custGeom>
          <a:ln w="109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750360" y="2613460"/>
            <a:ext cx="1328420" cy="0"/>
          </a:xfrm>
          <a:custGeom>
            <a:avLst/>
            <a:gdLst/>
            <a:ahLst/>
            <a:cxnLst/>
            <a:rect l="l" t="t" r="r" b="b"/>
            <a:pathLst>
              <a:path w="1328420">
                <a:moveTo>
                  <a:pt x="0" y="0"/>
                </a:moveTo>
                <a:lnTo>
                  <a:pt x="1327967" y="0"/>
                </a:lnTo>
              </a:path>
            </a:pathLst>
          </a:custGeom>
          <a:ln w="81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322768" y="2613460"/>
            <a:ext cx="1141730" cy="0"/>
          </a:xfrm>
          <a:custGeom>
            <a:avLst/>
            <a:gdLst/>
            <a:ahLst/>
            <a:cxnLst/>
            <a:rect l="l" t="t" r="r" b="b"/>
            <a:pathLst>
              <a:path w="1141729">
                <a:moveTo>
                  <a:pt x="0" y="0"/>
                </a:moveTo>
                <a:lnTo>
                  <a:pt x="1141224" y="0"/>
                </a:lnTo>
              </a:path>
            </a:pathLst>
          </a:custGeom>
          <a:ln w="81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3336183" y="2334444"/>
            <a:ext cx="1634489" cy="2571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  <a:tabLst>
                <a:tab pos="1490980" algn="l"/>
              </a:tabLst>
            </a:pPr>
            <a:r>
              <a:rPr sz="1500" spc="270" dirty="0">
                <a:latin typeface="Times New Roman"/>
                <a:cs typeface="Times New Roman"/>
              </a:rPr>
              <a:t>1	1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4119038" y="2456112"/>
            <a:ext cx="168275" cy="2571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500" spc="300" dirty="0">
                <a:latin typeface="Symbol"/>
                <a:cs typeface="Symbol"/>
              </a:rPr>
              <a:t></a:t>
            </a:r>
            <a:endParaRPr sz="1500">
              <a:latin typeface="Symbol"/>
              <a:cs typeface="Symbo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2726676" y="2545259"/>
            <a:ext cx="275844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1584960" algn="l"/>
              </a:tabLst>
            </a:pPr>
            <a:r>
              <a:rPr sz="1500" spc="270" dirty="0">
                <a:latin typeface="Times New Roman"/>
                <a:cs typeface="Times New Roman"/>
              </a:rPr>
              <a:t>1</a:t>
            </a:r>
            <a:r>
              <a:rPr sz="1500" spc="-215" dirty="0">
                <a:latin typeface="Times New Roman"/>
                <a:cs typeface="Times New Roman"/>
              </a:rPr>
              <a:t> </a:t>
            </a:r>
            <a:r>
              <a:rPr sz="1500" spc="300" dirty="0">
                <a:latin typeface="Symbol"/>
                <a:cs typeface="Symbol"/>
              </a:rPr>
              <a:t></a:t>
            </a:r>
            <a:r>
              <a:rPr sz="1500" spc="-25" dirty="0">
                <a:latin typeface="Times New Roman"/>
                <a:cs typeface="Times New Roman"/>
              </a:rPr>
              <a:t> </a:t>
            </a:r>
            <a:r>
              <a:rPr sz="1500" spc="215" dirty="0">
                <a:latin typeface="Times New Roman"/>
                <a:cs typeface="Times New Roman"/>
              </a:rPr>
              <a:t>exp</a:t>
            </a:r>
            <a:r>
              <a:rPr sz="2000" spc="215" dirty="0">
                <a:latin typeface="Symbol"/>
                <a:cs typeface="Symbol"/>
              </a:rPr>
              <a:t></a:t>
            </a:r>
            <a:r>
              <a:rPr sz="1500" spc="215" dirty="0">
                <a:latin typeface="Symbol"/>
                <a:cs typeface="Symbol"/>
              </a:rPr>
              <a:t></a:t>
            </a:r>
            <a:r>
              <a:rPr sz="1500" spc="-180" dirty="0">
                <a:latin typeface="Times New Roman"/>
                <a:cs typeface="Times New Roman"/>
              </a:rPr>
              <a:t> </a:t>
            </a:r>
            <a:r>
              <a:rPr sz="1650" i="1" spc="210" dirty="0">
                <a:latin typeface="Symbol"/>
                <a:cs typeface="Symbol"/>
              </a:rPr>
              <a:t></a:t>
            </a:r>
            <a:r>
              <a:rPr sz="1500" i="1" spc="210" dirty="0">
                <a:latin typeface="Times New Roman"/>
                <a:cs typeface="Times New Roman"/>
              </a:rPr>
              <a:t>x</a:t>
            </a:r>
            <a:r>
              <a:rPr sz="2000" spc="210" dirty="0">
                <a:latin typeface="Symbol"/>
                <a:cs typeface="Symbol"/>
              </a:rPr>
              <a:t></a:t>
            </a:r>
            <a:r>
              <a:rPr sz="2000" spc="210" dirty="0">
                <a:latin typeface="Times New Roman"/>
                <a:cs typeface="Times New Roman"/>
              </a:rPr>
              <a:t>	</a:t>
            </a:r>
            <a:r>
              <a:rPr sz="1500" spc="270" dirty="0">
                <a:latin typeface="Times New Roman"/>
                <a:cs typeface="Times New Roman"/>
              </a:rPr>
              <a:t>1</a:t>
            </a:r>
            <a:r>
              <a:rPr sz="1500" spc="-235" dirty="0">
                <a:latin typeface="Times New Roman"/>
                <a:cs typeface="Times New Roman"/>
              </a:rPr>
              <a:t> </a:t>
            </a:r>
            <a:r>
              <a:rPr sz="1500" spc="300" dirty="0">
                <a:latin typeface="Symbol"/>
                <a:cs typeface="Symbol"/>
              </a:rPr>
              <a:t></a:t>
            </a:r>
            <a:r>
              <a:rPr sz="1500" spc="-60" dirty="0">
                <a:latin typeface="Times New Roman"/>
                <a:cs typeface="Times New Roman"/>
              </a:rPr>
              <a:t> </a:t>
            </a:r>
            <a:r>
              <a:rPr sz="1500" spc="175" dirty="0">
                <a:latin typeface="Times New Roman"/>
                <a:cs typeface="Times New Roman"/>
              </a:rPr>
              <a:t>exp</a:t>
            </a:r>
            <a:r>
              <a:rPr sz="2000" spc="175" dirty="0">
                <a:latin typeface="Symbol"/>
                <a:cs typeface="Symbol"/>
              </a:rPr>
              <a:t></a:t>
            </a:r>
            <a:r>
              <a:rPr sz="1650" i="1" spc="175" dirty="0">
                <a:latin typeface="Symbol"/>
                <a:cs typeface="Symbol"/>
              </a:rPr>
              <a:t></a:t>
            </a:r>
            <a:r>
              <a:rPr sz="1500" i="1" spc="175" dirty="0">
                <a:latin typeface="Times New Roman"/>
                <a:cs typeface="Times New Roman"/>
              </a:rPr>
              <a:t>x</a:t>
            </a:r>
            <a:r>
              <a:rPr sz="2000" spc="175" dirty="0">
                <a:latin typeface="Symbol"/>
                <a:cs typeface="Symbol"/>
              </a:rPr>
              <a:t></a:t>
            </a:r>
            <a:endParaRPr sz="2000">
              <a:latin typeface="Symbol"/>
              <a:cs typeface="Symbo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2070021" y="2456112"/>
            <a:ext cx="628015" cy="2571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500" spc="390" dirty="0">
                <a:latin typeface="Symbol"/>
                <a:cs typeface="Symbol"/>
              </a:rPr>
              <a:t></a:t>
            </a:r>
            <a:r>
              <a:rPr sz="1500" spc="390" dirty="0">
                <a:latin typeface="Times New Roman"/>
                <a:cs typeface="Times New Roman"/>
              </a:rPr>
              <a:t> </a:t>
            </a:r>
            <a:r>
              <a:rPr sz="1500" i="1" spc="240" dirty="0">
                <a:latin typeface="Times New Roman"/>
                <a:cs typeface="Times New Roman"/>
              </a:rPr>
              <a:t>x</a:t>
            </a:r>
            <a:r>
              <a:rPr sz="1500" i="1" spc="15" dirty="0">
                <a:latin typeface="Times New Roman"/>
                <a:cs typeface="Times New Roman"/>
              </a:rPr>
              <a:t> </a:t>
            </a:r>
            <a:r>
              <a:rPr sz="1500" spc="300" dirty="0">
                <a:latin typeface="Symbol"/>
                <a:cs typeface="Symbol"/>
              </a:rPr>
              <a:t></a:t>
            </a:r>
            <a:endParaRPr sz="1500">
              <a:latin typeface="Symbol"/>
              <a:cs typeface="Symbol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2835173" y="3076213"/>
            <a:ext cx="0" cy="234950"/>
          </a:xfrm>
          <a:custGeom>
            <a:avLst/>
            <a:gdLst/>
            <a:ahLst/>
            <a:cxnLst/>
            <a:rect l="l" t="t" r="r" b="b"/>
            <a:pathLst>
              <a:path h="234950">
                <a:moveTo>
                  <a:pt x="0" y="0"/>
                </a:moveTo>
                <a:lnTo>
                  <a:pt x="0" y="234579"/>
                </a:lnTo>
              </a:path>
            </a:pathLst>
          </a:custGeom>
          <a:ln w="1098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3010431" y="3076213"/>
            <a:ext cx="0" cy="234950"/>
          </a:xfrm>
          <a:custGeom>
            <a:avLst/>
            <a:gdLst/>
            <a:ahLst/>
            <a:cxnLst/>
            <a:rect l="l" t="t" r="r" b="b"/>
            <a:pathLst>
              <a:path h="234950">
                <a:moveTo>
                  <a:pt x="0" y="0"/>
                </a:moveTo>
                <a:lnTo>
                  <a:pt x="0" y="234579"/>
                </a:lnTo>
              </a:path>
            </a:pathLst>
          </a:custGeom>
          <a:ln w="1098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3272626" y="3136589"/>
            <a:ext cx="1434465" cy="3352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sz="2000" spc="-254" dirty="0">
                <a:latin typeface="Symbol"/>
                <a:cs typeface="Symbol"/>
              </a:rPr>
              <a:t></a:t>
            </a:r>
            <a:r>
              <a:rPr sz="1550" spc="405" dirty="0">
                <a:latin typeface="Times New Roman"/>
                <a:cs typeface="Times New Roman"/>
              </a:rPr>
              <a:t>1</a:t>
            </a:r>
            <a:r>
              <a:rPr sz="1550" spc="305" dirty="0">
                <a:latin typeface="Symbol"/>
                <a:cs typeface="Symbol"/>
              </a:rPr>
              <a:t></a:t>
            </a:r>
            <a:r>
              <a:rPr sz="1550" spc="-75" dirty="0">
                <a:latin typeface="Times New Roman"/>
                <a:cs typeface="Times New Roman"/>
              </a:rPr>
              <a:t> </a:t>
            </a:r>
            <a:r>
              <a:rPr sz="1550" spc="235" dirty="0">
                <a:latin typeface="Times New Roman"/>
                <a:cs typeface="Times New Roman"/>
              </a:rPr>
              <a:t>e</a:t>
            </a:r>
            <a:r>
              <a:rPr sz="1550" spc="150" dirty="0">
                <a:latin typeface="Times New Roman"/>
                <a:cs typeface="Times New Roman"/>
              </a:rPr>
              <a:t>x</a:t>
            </a:r>
            <a:r>
              <a:rPr sz="1550" spc="340" dirty="0">
                <a:latin typeface="Times New Roman"/>
                <a:cs typeface="Times New Roman"/>
              </a:rPr>
              <a:t>p</a:t>
            </a:r>
            <a:r>
              <a:rPr sz="2000" spc="-195" dirty="0">
                <a:latin typeface="Symbol"/>
                <a:cs typeface="Symbol"/>
              </a:rPr>
              <a:t></a:t>
            </a:r>
            <a:r>
              <a:rPr sz="1700" i="1" spc="240" dirty="0">
                <a:latin typeface="Symbol"/>
                <a:cs typeface="Symbol"/>
              </a:rPr>
              <a:t></a:t>
            </a:r>
            <a:r>
              <a:rPr sz="1550" i="1" spc="335" dirty="0">
                <a:latin typeface="Times New Roman"/>
                <a:cs typeface="Times New Roman"/>
              </a:rPr>
              <a:t>x</a:t>
            </a:r>
            <a:r>
              <a:rPr sz="2000" spc="-75" dirty="0">
                <a:latin typeface="Symbol"/>
                <a:cs typeface="Symbol"/>
              </a:rPr>
              <a:t></a:t>
            </a:r>
            <a:r>
              <a:rPr sz="2000" spc="-55" dirty="0">
                <a:latin typeface="Symbol"/>
                <a:cs typeface="Symbol"/>
              </a:rPr>
              <a:t></a:t>
            </a:r>
            <a:r>
              <a:rPr sz="1350" spc="247" baseline="49382" dirty="0">
                <a:latin typeface="Times New Roman"/>
                <a:cs typeface="Times New Roman"/>
              </a:rPr>
              <a:t>2</a:t>
            </a:r>
            <a:endParaRPr sz="1350" baseline="49382">
              <a:latin typeface="Times New Roman"/>
              <a:cs typeface="Times New Roman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2477409" y="2848131"/>
            <a:ext cx="2157095" cy="3352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sz="2325" spc="480" baseline="-34050" dirty="0">
                <a:latin typeface="Symbol"/>
                <a:cs typeface="Symbol"/>
              </a:rPr>
              <a:t></a:t>
            </a:r>
            <a:r>
              <a:rPr sz="1350" spc="480" baseline="-18518" dirty="0">
                <a:latin typeface="Times New Roman"/>
                <a:cs typeface="Times New Roman"/>
              </a:rPr>
              <a:t>2 </a:t>
            </a:r>
            <a:r>
              <a:rPr sz="2325" i="1" spc="375" baseline="-34050" dirty="0">
                <a:latin typeface="Times New Roman"/>
                <a:cs typeface="Times New Roman"/>
              </a:rPr>
              <a:t>x </a:t>
            </a:r>
            <a:r>
              <a:rPr sz="2325" spc="457" baseline="-34050" dirty="0">
                <a:latin typeface="Symbol"/>
                <a:cs typeface="Symbol"/>
              </a:rPr>
              <a:t></a:t>
            </a:r>
            <a:r>
              <a:rPr sz="1550" u="sng" spc="30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550" u="sng" spc="19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2</a:t>
            </a:r>
            <a:r>
              <a:rPr sz="1700" i="1" u="sng" spc="190" dirty="0">
                <a:uFill>
                  <a:solidFill>
                    <a:srgbClr val="000000"/>
                  </a:solidFill>
                </a:uFill>
                <a:latin typeface="Symbol"/>
                <a:cs typeface="Symbol"/>
              </a:rPr>
              <a:t></a:t>
            </a:r>
            <a:r>
              <a:rPr sz="1700" i="1" u="sng" spc="30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550" u="sng" spc="16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exp</a:t>
            </a:r>
            <a:r>
              <a:rPr sz="2000" u="sng" spc="160" dirty="0">
                <a:uFill>
                  <a:solidFill>
                    <a:srgbClr val="000000"/>
                  </a:solidFill>
                </a:uFill>
                <a:latin typeface="Symbol"/>
                <a:cs typeface="Symbol"/>
              </a:rPr>
              <a:t></a:t>
            </a:r>
            <a:r>
              <a:rPr sz="1700" i="1" u="sng" spc="160" dirty="0">
                <a:uFill>
                  <a:solidFill>
                    <a:srgbClr val="000000"/>
                  </a:solidFill>
                </a:uFill>
                <a:latin typeface="Symbol"/>
                <a:cs typeface="Symbol"/>
              </a:rPr>
              <a:t></a:t>
            </a:r>
            <a:r>
              <a:rPr sz="1550" i="1" u="sng" spc="16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x</a:t>
            </a:r>
            <a:r>
              <a:rPr sz="2000" u="sng" spc="160" dirty="0">
                <a:uFill>
                  <a:solidFill>
                    <a:srgbClr val="000000"/>
                  </a:solidFill>
                </a:uFill>
                <a:latin typeface="Symbol"/>
                <a:cs typeface="Symbol"/>
              </a:rPr>
              <a:t></a:t>
            </a:r>
            <a:endParaRPr sz="2000">
              <a:latin typeface="Symbol"/>
              <a:cs typeface="Symbo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5921628" y="3709913"/>
            <a:ext cx="844550" cy="2749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r>
              <a:rPr sz="1600" i="1" spc="254" dirty="0">
                <a:latin typeface="Symbol"/>
                <a:cs typeface="Symbol"/>
              </a:rPr>
              <a:t></a:t>
            </a:r>
            <a:r>
              <a:rPr sz="1600" i="1" spc="265" dirty="0">
                <a:latin typeface="Times New Roman"/>
                <a:cs typeface="Times New Roman"/>
              </a:rPr>
              <a:t> </a:t>
            </a:r>
            <a:r>
              <a:rPr sz="1500" spc="275" dirty="0">
                <a:latin typeface="Symbol"/>
                <a:cs typeface="Symbol"/>
              </a:rPr>
              <a:t></a:t>
            </a:r>
            <a:r>
              <a:rPr sz="1500" spc="-120" dirty="0">
                <a:latin typeface="Times New Roman"/>
                <a:cs typeface="Times New Roman"/>
              </a:rPr>
              <a:t> </a:t>
            </a:r>
            <a:r>
              <a:rPr sz="1500" spc="215" dirty="0">
                <a:latin typeface="Times New Roman"/>
                <a:cs typeface="Times New Roman"/>
              </a:rPr>
              <a:t>10</a:t>
            </a:r>
            <a:r>
              <a:rPr sz="1500" spc="-220" dirty="0">
                <a:latin typeface="Times New Roman"/>
                <a:cs typeface="Times New Roman"/>
              </a:rPr>
              <a:t> </a:t>
            </a:r>
            <a:r>
              <a:rPr sz="1275" spc="240" baseline="42483" dirty="0">
                <a:latin typeface="Times New Roman"/>
                <a:cs typeface="Times New Roman"/>
              </a:rPr>
              <a:t>6</a:t>
            </a:r>
            <a:endParaRPr sz="1275" baseline="42483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334842" y="174403"/>
            <a:ext cx="1613685" cy="3986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07542" y="161925"/>
            <a:ext cx="41402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机器学习与数据使用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07542" y="897712"/>
            <a:ext cx="177038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37185" indent="-325120">
              <a:lnSpc>
                <a:spcPct val="100000"/>
              </a:lnSpc>
              <a:spcBef>
                <a:spcPts val="95"/>
              </a:spcBef>
              <a:buClr>
                <a:srgbClr val="6FAC46"/>
              </a:buClr>
              <a:buFont typeface="Wingdings"/>
              <a:buChar char=""/>
              <a:tabLst>
                <a:tab pos="337820" algn="l"/>
              </a:tabLst>
            </a:pPr>
            <a:r>
              <a:rPr sz="2800" spc="-10" dirty="0">
                <a:solidFill>
                  <a:srgbClr val="171717"/>
                </a:solidFill>
                <a:latin typeface="Microsoft YaHei"/>
                <a:cs typeface="Microsoft YaHei"/>
              </a:rPr>
              <a:t>交叉验证</a:t>
            </a:r>
            <a:endParaRPr sz="2800">
              <a:latin typeface="Microsoft YaHei"/>
              <a:cs typeface="Microsoft YaHe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82954" y="1515179"/>
            <a:ext cx="2764155" cy="40259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40"/>
              </a:spcBef>
            </a:pPr>
            <a:r>
              <a:rPr sz="2400" dirty="0">
                <a:solidFill>
                  <a:srgbClr val="6FAC46"/>
                </a:solidFill>
                <a:latin typeface="Wingdings"/>
                <a:cs typeface="Wingdings"/>
              </a:rPr>
              <a:t>➢</a:t>
            </a:r>
            <a:r>
              <a:rPr sz="2400" spc="-55" dirty="0">
                <a:solidFill>
                  <a:srgbClr val="6FAC46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171717"/>
                </a:solidFill>
                <a:latin typeface="Microsoft YaHei"/>
                <a:cs typeface="Microsoft YaHei"/>
              </a:rPr>
              <a:t>如：十折交叉验</a:t>
            </a:r>
            <a:r>
              <a:rPr sz="2400" spc="-525" dirty="0">
                <a:solidFill>
                  <a:srgbClr val="171717"/>
                </a:solidFill>
                <a:latin typeface="Microsoft YaHei"/>
                <a:cs typeface="Microsoft YaHei"/>
              </a:rPr>
              <a:t>证</a:t>
            </a:r>
            <a:endParaRPr sz="2400">
              <a:latin typeface="Microsoft YaHei"/>
              <a:cs typeface="Microsoft YaHe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80632" y="1407976"/>
            <a:ext cx="8062743" cy="214923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07542" y="161925"/>
            <a:ext cx="6918959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5" dirty="0"/>
              <a:t>Moore-Penrose</a:t>
            </a:r>
            <a:r>
              <a:rPr dirty="0"/>
              <a:t>广义逆矩阵</a:t>
            </a:r>
            <a:r>
              <a:rPr spc="-5" dirty="0"/>
              <a:t>(</a:t>
            </a:r>
            <a:r>
              <a:rPr dirty="0"/>
              <a:t>伪逆)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07542" y="858393"/>
            <a:ext cx="6726555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37185" indent="-325120">
              <a:lnSpc>
                <a:spcPct val="100000"/>
              </a:lnSpc>
              <a:spcBef>
                <a:spcPts val="105"/>
              </a:spcBef>
              <a:buClr>
                <a:srgbClr val="6FAC46"/>
              </a:buClr>
              <a:buFont typeface="Wingdings"/>
              <a:buChar char=""/>
              <a:tabLst>
                <a:tab pos="337820" algn="l"/>
              </a:tabLst>
            </a:pPr>
            <a:r>
              <a:rPr sz="2600" spc="-5" dirty="0">
                <a:solidFill>
                  <a:srgbClr val="171717"/>
                </a:solidFill>
                <a:latin typeface="Microsoft YaHei"/>
                <a:cs typeface="Microsoft YaHei"/>
              </a:rPr>
              <a:t>若</a:t>
            </a:r>
            <a:r>
              <a:rPr sz="2600" dirty="0">
                <a:solidFill>
                  <a:srgbClr val="171717"/>
                </a:solidFill>
                <a:latin typeface="Microsoft YaHei"/>
                <a:cs typeface="Microsoft YaHei"/>
              </a:rPr>
              <a:t>A为非奇</a:t>
            </a:r>
            <a:r>
              <a:rPr sz="2600" spc="5" dirty="0">
                <a:solidFill>
                  <a:srgbClr val="171717"/>
                </a:solidFill>
                <a:latin typeface="Microsoft YaHei"/>
                <a:cs typeface="Microsoft YaHei"/>
              </a:rPr>
              <a:t>异</a:t>
            </a:r>
            <a:r>
              <a:rPr sz="2600" dirty="0">
                <a:solidFill>
                  <a:srgbClr val="171717"/>
                </a:solidFill>
                <a:latin typeface="Microsoft YaHei"/>
                <a:cs typeface="Microsoft YaHei"/>
              </a:rPr>
              <a:t>矩阵，则线</a:t>
            </a:r>
            <a:r>
              <a:rPr sz="2600" spc="-15" dirty="0">
                <a:solidFill>
                  <a:srgbClr val="171717"/>
                </a:solidFill>
                <a:latin typeface="Microsoft YaHei"/>
                <a:cs typeface="Microsoft YaHei"/>
              </a:rPr>
              <a:t>性</a:t>
            </a:r>
            <a:r>
              <a:rPr sz="2600" dirty="0">
                <a:solidFill>
                  <a:srgbClr val="171717"/>
                </a:solidFill>
                <a:latin typeface="Microsoft YaHei"/>
                <a:cs typeface="Microsoft YaHei"/>
              </a:rPr>
              <a:t>方程</a:t>
            </a:r>
            <a:r>
              <a:rPr sz="2600" spc="-30" dirty="0">
                <a:solidFill>
                  <a:srgbClr val="171717"/>
                </a:solidFill>
                <a:latin typeface="Microsoft YaHei"/>
                <a:cs typeface="Microsoft YaHei"/>
              </a:rPr>
              <a:t>组</a:t>
            </a:r>
            <a:r>
              <a:rPr sz="2600" spc="-5" dirty="0">
                <a:solidFill>
                  <a:srgbClr val="171717"/>
                </a:solidFill>
                <a:latin typeface="Microsoft YaHei"/>
                <a:cs typeface="Microsoft YaHei"/>
              </a:rPr>
              <a:t>Ax=b</a:t>
            </a:r>
            <a:r>
              <a:rPr sz="2600" dirty="0">
                <a:solidFill>
                  <a:srgbClr val="171717"/>
                </a:solidFill>
                <a:latin typeface="Microsoft YaHei"/>
                <a:cs typeface="Microsoft YaHei"/>
              </a:rPr>
              <a:t>的解</a:t>
            </a:r>
            <a:endParaRPr sz="2600">
              <a:latin typeface="Microsoft YaHei"/>
              <a:cs typeface="Microsoft YaHe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36142" y="1968246"/>
            <a:ext cx="1348740" cy="422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dirty="0">
                <a:solidFill>
                  <a:srgbClr val="171717"/>
                </a:solidFill>
                <a:latin typeface="Microsoft YaHei"/>
                <a:cs typeface="Microsoft YaHei"/>
              </a:rPr>
              <a:t>以定义：</a:t>
            </a:r>
            <a:endParaRPr sz="2600">
              <a:latin typeface="Microsoft YaHei"/>
              <a:cs typeface="Microsoft YaHe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82142" y="3460249"/>
            <a:ext cx="7973695" cy="1075690"/>
          </a:xfrm>
          <a:prstGeom prst="rect">
            <a:avLst/>
          </a:prstGeom>
        </p:spPr>
        <p:txBody>
          <a:bodyPr vert="horz" wrap="square" lIns="0" tIns="186055" rIns="0" bIns="0" rtlCol="0">
            <a:spAutoFit/>
          </a:bodyPr>
          <a:lstStyle/>
          <a:p>
            <a:pPr marL="362585" indent="-325120">
              <a:lnSpc>
                <a:spcPct val="100000"/>
              </a:lnSpc>
              <a:spcBef>
                <a:spcPts val="1465"/>
              </a:spcBef>
              <a:buClr>
                <a:srgbClr val="6FAC46"/>
              </a:buClr>
              <a:buFont typeface="Wingdings"/>
              <a:buChar char=""/>
              <a:tabLst>
                <a:tab pos="363220" algn="l"/>
              </a:tabLst>
            </a:pPr>
            <a:r>
              <a:rPr sz="2600" spc="-5" dirty="0">
                <a:solidFill>
                  <a:srgbClr val="171717"/>
                </a:solidFill>
                <a:latin typeface="Microsoft YaHei"/>
                <a:cs typeface="Microsoft YaHei"/>
              </a:rPr>
              <a:t>当</a:t>
            </a:r>
            <a:r>
              <a:rPr sz="2600" spc="-10" dirty="0">
                <a:solidFill>
                  <a:srgbClr val="171717"/>
                </a:solidFill>
                <a:latin typeface="Microsoft YaHei"/>
                <a:cs typeface="Microsoft YaHei"/>
              </a:rPr>
              <a:t>A</a:t>
            </a:r>
            <a:r>
              <a:rPr sz="2600" dirty="0">
                <a:solidFill>
                  <a:srgbClr val="171717"/>
                </a:solidFill>
                <a:latin typeface="Microsoft YaHei"/>
                <a:cs typeface="Microsoft YaHei"/>
              </a:rPr>
              <a:t>为矩</a:t>
            </a:r>
            <a:r>
              <a:rPr sz="2600" spc="-15" dirty="0">
                <a:solidFill>
                  <a:srgbClr val="171717"/>
                </a:solidFill>
                <a:latin typeface="Microsoft YaHei"/>
                <a:cs typeface="Microsoft YaHei"/>
              </a:rPr>
              <a:t>阵</a:t>
            </a:r>
            <a:r>
              <a:rPr sz="2600" spc="-10" dirty="0">
                <a:solidFill>
                  <a:srgbClr val="171717"/>
                </a:solidFill>
                <a:latin typeface="Microsoft YaHei"/>
                <a:cs typeface="Microsoft YaHei"/>
              </a:rPr>
              <a:t>(</a:t>
            </a:r>
            <a:r>
              <a:rPr sz="2600" dirty="0">
                <a:solidFill>
                  <a:srgbClr val="171717"/>
                </a:solidFill>
                <a:latin typeface="Microsoft YaHei"/>
                <a:cs typeface="Microsoft YaHei"/>
              </a:rPr>
              <a:t>非方阵</a:t>
            </a:r>
            <a:r>
              <a:rPr sz="2600" spc="-20" dirty="0">
                <a:solidFill>
                  <a:srgbClr val="171717"/>
                </a:solidFill>
                <a:latin typeface="Microsoft YaHei"/>
                <a:cs typeface="Microsoft YaHei"/>
              </a:rPr>
              <a:t>)</a:t>
            </a:r>
            <a:r>
              <a:rPr sz="2600" spc="-15" dirty="0">
                <a:solidFill>
                  <a:srgbClr val="171717"/>
                </a:solidFill>
                <a:latin typeface="Microsoft YaHei"/>
                <a:cs typeface="Microsoft YaHei"/>
              </a:rPr>
              <a:t>时</a:t>
            </a:r>
            <a:r>
              <a:rPr sz="2600" dirty="0">
                <a:solidFill>
                  <a:srgbClr val="171717"/>
                </a:solidFill>
                <a:latin typeface="Microsoft YaHei"/>
                <a:cs typeface="Microsoft YaHei"/>
              </a:rPr>
              <a:t>，</a:t>
            </a:r>
            <a:r>
              <a:rPr sz="2600" spc="-15" dirty="0">
                <a:solidFill>
                  <a:srgbClr val="171717"/>
                </a:solidFill>
                <a:latin typeface="Microsoft YaHei"/>
                <a:cs typeface="Microsoft YaHei"/>
              </a:rPr>
              <a:t>称</a:t>
            </a:r>
            <a:r>
              <a:rPr sz="2600" spc="15" dirty="0">
                <a:solidFill>
                  <a:srgbClr val="171717"/>
                </a:solidFill>
                <a:latin typeface="Microsoft YaHei"/>
                <a:cs typeface="Microsoft YaHei"/>
              </a:rPr>
              <a:t>A</a:t>
            </a:r>
            <a:r>
              <a:rPr sz="2550" spc="22" baseline="26143" dirty="0">
                <a:solidFill>
                  <a:srgbClr val="171717"/>
                </a:solidFill>
                <a:latin typeface="Microsoft YaHei"/>
                <a:cs typeface="Microsoft YaHei"/>
              </a:rPr>
              <a:t>+</a:t>
            </a:r>
            <a:r>
              <a:rPr sz="2600" spc="-15" dirty="0">
                <a:solidFill>
                  <a:srgbClr val="171717"/>
                </a:solidFill>
                <a:latin typeface="Microsoft YaHei"/>
                <a:cs typeface="Microsoft YaHei"/>
              </a:rPr>
              <a:t>称</a:t>
            </a:r>
            <a:r>
              <a:rPr sz="2600" dirty="0">
                <a:solidFill>
                  <a:srgbClr val="171717"/>
                </a:solidFill>
                <a:latin typeface="Microsoft YaHei"/>
                <a:cs typeface="Microsoft YaHei"/>
              </a:rPr>
              <a:t>为</a:t>
            </a:r>
            <a:r>
              <a:rPr sz="2600" spc="-10" dirty="0">
                <a:solidFill>
                  <a:srgbClr val="171717"/>
                </a:solidFill>
                <a:latin typeface="Microsoft YaHei"/>
                <a:cs typeface="Microsoft YaHei"/>
              </a:rPr>
              <a:t>A</a:t>
            </a:r>
            <a:r>
              <a:rPr sz="2600" dirty="0">
                <a:solidFill>
                  <a:srgbClr val="171717"/>
                </a:solidFill>
                <a:latin typeface="Microsoft YaHei"/>
                <a:cs typeface="Microsoft YaHei"/>
              </a:rPr>
              <a:t>的广</a:t>
            </a:r>
            <a:r>
              <a:rPr sz="2600" spc="-15" dirty="0">
                <a:solidFill>
                  <a:srgbClr val="171717"/>
                </a:solidFill>
                <a:latin typeface="Microsoft YaHei"/>
                <a:cs typeface="Microsoft YaHei"/>
              </a:rPr>
              <a:t>义</a:t>
            </a:r>
            <a:r>
              <a:rPr sz="2600" dirty="0">
                <a:solidFill>
                  <a:srgbClr val="171717"/>
                </a:solidFill>
                <a:latin typeface="Microsoft YaHei"/>
                <a:cs typeface="Microsoft YaHei"/>
              </a:rPr>
              <a:t>逆</a:t>
            </a:r>
            <a:r>
              <a:rPr sz="2600" spc="-10" dirty="0">
                <a:solidFill>
                  <a:srgbClr val="171717"/>
                </a:solidFill>
                <a:latin typeface="Microsoft YaHei"/>
                <a:cs typeface="Microsoft YaHei"/>
              </a:rPr>
              <a:t>(</a:t>
            </a:r>
            <a:r>
              <a:rPr sz="2600" dirty="0">
                <a:solidFill>
                  <a:srgbClr val="171717"/>
                </a:solidFill>
                <a:latin typeface="Microsoft YaHei"/>
                <a:cs typeface="Microsoft YaHei"/>
              </a:rPr>
              <a:t>伪逆</a:t>
            </a:r>
            <a:r>
              <a:rPr sz="2600" spc="-20" dirty="0">
                <a:solidFill>
                  <a:srgbClr val="171717"/>
                </a:solidFill>
                <a:latin typeface="Microsoft YaHei"/>
                <a:cs typeface="Microsoft YaHei"/>
              </a:rPr>
              <a:t>)</a:t>
            </a:r>
            <a:r>
              <a:rPr sz="2600" dirty="0">
                <a:solidFill>
                  <a:srgbClr val="171717"/>
                </a:solidFill>
                <a:latin typeface="Microsoft YaHei"/>
                <a:cs typeface="Microsoft YaHei"/>
              </a:rPr>
              <a:t>。</a:t>
            </a:r>
            <a:endParaRPr sz="2600">
              <a:latin typeface="Microsoft YaHei"/>
              <a:cs typeface="Microsoft YaHei"/>
            </a:endParaRPr>
          </a:p>
          <a:p>
            <a:pPr marL="723265" lvl="1" indent="-323215">
              <a:lnSpc>
                <a:spcPct val="100000"/>
              </a:lnSpc>
              <a:spcBef>
                <a:spcPts val="1140"/>
              </a:spcBef>
              <a:buClr>
                <a:srgbClr val="6FAC46"/>
              </a:buClr>
              <a:buFont typeface="Wingdings"/>
              <a:buChar char=""/>
              <a:tabLst>
                <a:tab pos="723900" algn="l"/>
              </a:tabLst>
            </a:pPr>
            <a:r>
              <a:rPr sz="2200" spc="-5" dirty="0">
                <a:solidFill>
                  <a:srgbClr val="171717"/>
                </a:solidFill>
                <a:latin typeface="Microsoft YaHei"/>
                <a:cs typeface="Microsoft YaHei"/>
              </a:rPr>
              <a:t>奇异值分</a:t>
            </a:r>
            <a:r>
              <a:rPr sz="2200" spc="-15" dirty="0">
                <a:solidFill>
                  <a:srgbClr val="171717"/>
                </a:solidFill>
                <a:latin typeface="Microsoft YaHei"/>
                <a:cs typeface="Microsoft YaHei"/>
              </a:rPr>
              <a:t>解</a:t>
            </a:r>
            <a:r>
              <a:rPr sz="2200" spc="-5" dirty="0">
                <a:solidFill>
                  <a:srgbClr val="171717"/>
                </a:solidFill>
                <a:latin typeface="Microsoft YaHei"/>
                <a:cs typeface="Microsoft YaHei"/>
              </a:rPr>
              <a:t>SVD</a:t>
            </a:r>
            <a:endParaRPr sz="2200">
              <a:latin typeface="Microsoft YaHei"/>
              <a:cs typeface="Microsoft YaHe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772940" y="2477381"/>
            <a:ext cx="525780" cy="3505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sz="3150" i="1" spc="465" baseline="-25132" dirty="0">
                <a:latin typeface="Times New Roman"/>
                <a:cs typeface="Times New Roman"/>
              </a:rPr>
              <a:t>A</a:t>
            </a:r>
            <a:r>
              <a:rPr sz="1250" spc="310" dirty="0">
                <a:latin typeface="Symbol"/>
                <a:cs typeface="Symbol"/>
              </a:rPr>
              <a:t></a:t>
            </a:r>
            <a:r>
              <a:rPr sz="1250" spc="310" dirty="0">
                <a:latin typeface="Times New Roman"/>
                <a:cs typeface="Times New Roman"/>
              </a:rPr>
              <a:t>1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908020" y="2959827"/>
            <a:ext cx="842644" cy="3575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r>
              <a:rPr sz="3225" spc="690" baseline="-25839" dirty="0">
                <a:latin typeface="Symbol"/>
                <a:cs typeface="Symbol"/>
              </a:rPr>
              <a:t></a:t>
            </a:r>
            <a:r>
              <a:rPr sz="3225" spc="359" baseline="-25839" dirty="0">
                <a:latin typeface="Times New Roman"/>
                <a:cs typeface="Times New Roman"/>
              </a:rPr>
              <a:t> </a:t>
            </a:r>
            <a:r>
              <a:rPr sz="3225" i="1" spc="450" baseline="-25839" dirty="0">
                <a:latin typeface="Times New Roman"/>
                <a:cs typeface="Times New Roman"/>
              </a:rPr>
              <a:t>A</a:t>
            </a:r>
            <a:r>
              <a:rPr sz="1250" spc="300" dirty="0">
                <a:latin typeface="Symbol"/>
                <a:cs typeface="Symbol"/>
              </a:rPr>
              <a:t></a:t>
            </a:r>
            <a:r>
              <a:rPr sz="1250" spc="300" dirty="0">
                <a:latin typeface="Times New Roman"/>
                <a:cs typeface="Times New Roman"/>
              </a:rPr>
              <a:t>1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064189" y="2917530"/>
            <a:ext cx="3774440" cy="5568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  <a:tabLst>
                <a:tab pos="1677670" algn="l"/>
              </a:tabLst>
            </a:pPr>
            <a:r>
              <a:rPr sz="3450" spc="-155" dirty="0">
                <a:latin typeface="Symbol"/>
                <a:cs typeface="Symbol"/>
              </a:rPr>
              <a:t></a:t>
            </a:r>
            <a:r>
              <a:rPr sz="2150" i="1" spc="409" dirty="0">
                <a:latin typeface="Times New Roman"/>
                <a:cs typeface="Times New Roman"/>
              </a:rPr>
              <a:t>A</a:t>
            </a:r>
            <a:r>
              <a:rPr sz="1875" i="1" spc="412" baseline="44444" dirty="0">
                <a:latin typeface="Times New Roman"/>
                <a:cs typeface="Times New Roman"/>
              </a:rPr>
              <a:t>T</a:t>
            </a:r>
            <a:r>
              <a:rPr sz="1875" i="1" baseline="44444" dirty="0">
                <a:latin typeface="Times New Roman"/>
                <a:cs typeface="Times New Roman"/>
              </a:rPr>
              <a:t> </a:t>
            </a:r>
            <a:r>
              <a:rPr sz="1875" i="1" spc="-89" baseline="44444" dirty="0">
                <a:latin typeface="Times New Roman"/>
                <a:cs typeface="Times New Roman"/>
              </a:rPr>
              <a:t> </a:t>
            </a:r>
            <a:r>
              <a:rPr sz="2150" i="1" spc="490" dirty="0">
                <a:latin typeface="Times New Roman"/>
                <a:cs typeface="Times New Roman"/>
              </a:rPr>
              <a:t>A</a:t>
            </a:r>
            <a:r>
              <a:rPr sz="3450" spc="-395" dirty="0">
                <a:latin typeface="Symbol"/>
                <a:cs typeface="Symbol"/>
              </a:rPr>
              <a:t></a:t>
            </a:r>
            <a:r>
              <a:rPr sz="1875" spc="345" baseline="62222" dirty="0">
                <a:latin typeface="Symbol"/>
                <a:cs typeface="Symbol"/>
              </a:rPr>
              <a:t></a:t>
            </a:r>
            <a:r>
              <a:rPr sz="1875" spc="367" baseline="62222" dirty="0">
                <a:latin typeface="Times New Roman"/>
                <a:cs typeface="Times New Roman"/>
              </a:rPr>
              <a:t>1</a:t>
            </a:r>
            <a:r>
              <a:rPr sz="1875" spc="187" baseline="62222" dirty="0">
                <a:latin typeface="Times New Roman"/>
                <a:cs typeface="Times New Roman"/>
              </a:rPr>
              <a:t> </a:t>
            </a:r>
            <a:r>
              <a:rPr sz="2150" i="1" spc="409" dirty="0">
                <a:latin typeface="Times New Roman"/>
                <a:cs typeface="Times New Roman"/>
              </a:rPr>
              <a:t>A</a:t>
            </a:r>
            <a:r>
              <a:rPr sz="1875" i="1" spc="412" baseline="44444" dirty="0">
                <a:latin typeface="Times New Roman"/>
                <a:cs typeface="Times New Roman"/>
              </a:rPr>
              <a:t>T</a:t>
            </a:r>
            <a:r>
              <a:rPr sz="1875" i="1" baseline="44444" dirty="0">
                <a:latin typeface="Times New Roman"/>
                <a:cs typeface="Times New Roman"/>
              </a:rPr>
              <a:t>	</a:t>
            </a:r>
            <a:r>
              <a:rPr sz="2150" spc="459" dirty="0">
                <a:latin typeface="Symbol"/>
                <a:cs typeface="Symbol"/>
              </a:rPr>
              <a:t></a:t>
            </a:r>
            <a:r>
              <a:rPr sz="2150" dirty="0">
                <a:latin typeface="Times New Roman"/>
                <a:cs typeface="Times New Roman"/>
              </a:rPr>
              <a:t> </a:t>
            </a:r>
            <a:r>
              <a:rPr sz="2150" spc="-229" dirty="0">
                <a:latin typeface="Times New Roman"/>
                <a:cs typeface="Times New Roman"/>
              </a:rPr>
              <a:t> </a:t>
            </a:r>
            <a:r>
              <a:rPr sz="2150" i="1" spc="515" dirty="0">
                <a:latin typeface="Times New Roman"/>
                <a:cs typeface="Times New Roman"/>
              </a:rPr>
              <a:t>A</a:t>
            </a:r>
            <a:r>
              <a:rPr sz="1875" spc="217" baseline="44444" dirty="0">
                <a:latin typeface="Symbol"/>
                <a:cs typeface="Symbol"/>
              </a:rPr>
              <a:t></a:t>
            </a:r>
            <a:r>
              <a:rPr sz="1875" spc="367" baseline="44444" dirty="0">
                <a:latin typeface="Times New Roman"/>
                <a:cs typeface="Times New Roman"/>
              </a:rPr>
              <a:t>1</a:t>
            </a:r>
            <a:r>
              <a:rPr sz="1875" spc="-202" baseline="44444" dirty="0">
                <a:latin typeface="Times New Roman"/>
                <a:cs typeface="Times New Roman"/>
              </a:rPr>
              <a:t> </a:t>
            </a:r>
            <a:r>
              <a:rPr sz="3450" spc="-155" dirty="0">
                <a:latin typeface="Symbol"/>
                <a:cs typeface="Symbol"/>
              </a:rPr>
              <a:t></a:t>
            </a:r>
            <a:r>
              <a:rPr sz="2150" i="1" spc="409" dirty="0">
                <a:latin typeface="Times New Roman"/>
                <a:cs typeface="Times New Roman"/>
              </a:rPr>
              <a:t>A</a:t>
            </a:r>
            <a:r>
              <a:rPr sz="1875" i="1" spc="412" baseline="44444" dirty="0">
                <a:latin typeface="Times New Roman"/>
                <a:cs typeface="Times New Roman"/>
              </a:rPr>
              <a:t>T</a:t>
            </a:r>
            <a:r>
              <a:rPr sz="1875" i="1" baseline="44444" dirty="0">
                <a:latin typeface="Times New Roman"/>
                <a:cs typeface="Times New Roman"/>
              </a:rPr>
              <a:t> </a:t>
            </a:r>
            <a:r>
              <a:rPr sz="1875" i="1" spc="-30" baseline="44444" dirty="0">
                <a:latin typeface="Times New Roman"/>
                <a:cs typeface="Times New Roman"/>
              </a:rPr>
              <a:t> </a:t>
            </a:r>
            <a:r>
              <a:rPr sz="3450" spc="-395" dirty="0">
                <a:latin typeface="Symbol"/>
                <a:cs typeface="Symbol"/>
              </a:rPr>
              <a:t></a:t>
            </a:r>
            <a:r>
              <a:rPr sz="1875" spc="345" baseline="62222" dirty="0">
                <a:latin typeface="Symbol"/>
                <a:cs typeface="Symbol"/>
              </a:rPr>
              <a:t></a:t>
            </a:r>
            <a:r>
              <a:rPr sz="1875" spc="367" baseline="62222" dirty="0">
                <a:latin typeface="Times New Roman"/>
                <a:cs typeface="Times New Roman"/>
              </a:rPr>
              <a:t>1</a:t>
            </a:r>
            <a:r>
              <a:rPr sz="1875" spc="195" baseline="62222" dirty="0">
                <a:latin typeface="Times New Roman"/>
                <a:cs typeface="Times New Roman"/>
              </a:rPr>
              <a:t> </a:t>
            </a:r>
            <a:r>
              <a:rPr sz="2150" i="1" spc="409" dirty="0">
                <a:latin typeface="Times New Roman"/>
                <a:cs typeface="Times New Roman"/>
              </a:rPr>
              <a:t>A</a:t>
            </a:r>
            <a:r>
              <a:rPr sz="1875" i="1" spc="412" baseline="44444" dirty="0">
                <a:latin typeface="Times New Roman"/>
                <a:cs typeface="Times New Roman"/>
              </a:rPr>
              <a:t>T</a:t>
            </a:r>
            <a:endParaRPr sz="1875" baseline="44444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10742" y="1413509"/>
            <a:ext cx="7277100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  <a:tabLst>
                <a:tab pos="2512695" algn="l"/>
                <a:tab pos="2927985" algn="l"/>
              </a:tabLst>
            </a:pPr>
            <a:r>
              <a:rPr sz="2600" dirty="0">
                <a:solidFill>
                  <a:srgbClr val="171717"/>
                </a:solidFill>
                <a:latin typeface="Microsoft YaHei"/>
                <a:cs typeface="Microsoft YaHei"/>
              </a:rPr>
              <a:t>为	</a:t>
            </a:r>
            <a:r>
              <a:rPr sz="2850" spc="284" baseline="16081" dirty="0">
                <a:latin typeface="Symbol"/>
                <a:cs typeface="Symbol"/>
              </a:rPr>
              <a:t></a:t>
            </a:r>
            <a:r>
              <a:rPr sz="2850" spc="-382" baseline="16081" dirty="0">
                <a:latin typeface="Times New Roman"/>
                <a:cs typeface="Times New Roman"/>
              </a:rPr>
              <a:t> </a:t>
            </a:r>
            <a:r>
              <a:rPr sz="2850" i="1" spc="569" baseline="16081" dirty="0">
                <a:latin typeface="Times New Roman"/>
                <a:cs typeface="Times New Roman"/>
              </a:rPr>
              <a:t>b	</a:t>
            </a:r>
            <a:r>
              <a:rPr sz="2600" dirty="0">
                <a:solidFill>
                  <a:srgbClr val="171717"/>
                </a:solidFill>
                <a:latin typeface="Microsoft YaHei"/>
                <a:cs typeface="Microsoft YaHei"/>
              </a:rPr>
              <a:t>，从方程解的直观意义</a:t>
            </a:r>
            <a:r>
              <a:rPr sz="2600" spc="-15" dirty="0">
                <a:solidFill>
                  <a:srgbClr val="171717"/>
                </a:solidFill>
                <a:latin typeface="Microsoft YaHei"/>
                <a:cs typeface="Microsoft YaHei"/>
              </a:rPr>
              <a:t>上</a:t>
            </a:r>
            <a:r>
              <a:rPr sz="2600" dirty="0">
                <a:solidFill>
                  <a:srgbClr val="171717"/>
                </a:solidFill>
                <a:latin typeface="Microsoft YaHei"/>
                <a:cs typeface="Microsoft YaHei"/>
              </a:rPr>
              <a:t>，可</a:t>
            </a:r>
            <a:endParaRPr sz="2600">
              <a:latin typeface="Microsoft YaHei"/>
              <a:cs typeface="Microsoft YaHe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430424" y="1426851"/>
            <a:ext cx="1938655" cy="3206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r>
              <a:rPr sz="1900" i="1" spc="335" dirty="0">
                <a:latin typeface="Times New Roman"/>
                <a:cs typeface="Times New Roman"/>
              </a:rPr>
              <a:t>x</a:t>
            </a:r>
            <a:r>
              <a:rPr sz="1900" i="1" spc="90" dirty="0">
                <a:latin typeface="Times New Roman"/>
                <a:cs typeface="Times New Roman"/>
              </a:rPr>
              <a:t> </a:t>
            </a:r>
            <a:r>
              <a:rPr sz="1900" spc="420" dirty="0">
                <a:latin typeface="Symbol"/>
                <a:cs typeface="Symbol"/>
              </a:rPr>
              <a:t></a:t>
            </a:r>
            <a:r>
              <a:rPr sz="1900" spc="20" dirty="0">
                <a:latin typeface="Times New Roman"/>
                <a:cs typeface="Times New Roman"/>
              </a:rPr>
              <a:t> </a:t>
            </a:r>
            <a:r>
              <a:rPr sz="1900" spc="250" dirty="0">
                <a:latin typeface="Times New Roman"/>
                <a:cs typeface="Times New Roman"/>
              </a:rPr>
              <a:t>(</a:t>
            </a:r>
            <a:r>
              <a:rPr sz="1900" spc="-245" dirty="0">
                <a:latin typeface="Times New Roman"/>
                <a:cs typeface="Times New Roman"/>
              </a:rPr>
              <a:t> </a:t>
            </a:r>
            <a:r>
              <a:rPr sz="1900" i="1" spc="310" dirty="0">
                <a:latin typeface="Times New Roman"/>
                <a:cs typeface="Times New Roman"/>
              </a:rPr>
              <a:t>A</a:t>
            </a:r>
            <a:r>
              <a:rPr sz="1650" i="1" spc="465" baseline="42929" dirty="0">
                <a:latin typeface="Times New Roman"/>
                <a:cs typeface="Times New Roman"/>
              </a:rPr>
              <a:t>T</a:t>
            </a:r>
            <a:r>
              <a:rPr sz="1650" i="1" spc="307" baseline="42929" dirty="0">
                <a:latin typeface="Times New Roman"/>
                <a:cs typeface="Times New Roman"/>
              </a:rPr>
              <a:t> </a:t>
            </a:r>
            <a:r>
              <a:rPr sz="1900" i="1" spc="285" dirty="0">
                <a:latin typeface="Times New Roman"/>
                <a:cs typeface="Times New Roman"/>
              </a:rPr>
              <a:t>A</a:t>
            </a:r>
            <a:r>
              <a:rPr sz="1900" spc="285" dirty="0">
                <a:latin typeface="Times New Roman"/>
                <a:cs typeface="Times New Roman"/>
              </a:rPr>
              <a:t>)</a:t>
            </a:r>
            <a:r>
              <a:rPr sz="1650" spc="427" baseline="42929" dirty="0">
                <a:latin typeface="Symbol"/>
                <a:cs typeface="Symbol"/>
              </a:rPr>
              <a:t></a:t>
            </a:r>
            <a:r>
              <a:rPr sz="1650" spc="427" baseline="42929" dirty="0">
                <a:latin typeface="Times New Roman"/>
                <a:cs typeface="Times New Roman"/>
              </a:rPr>
              <a:t>1</a:t>
            </a:r>
            <a:r>
              <a:rPr sz="1650" spc="150" baseline="42929" dirty="0">
                <a:latin typeface="Times New Roman"/>
                <a:cs typeface="Times New Roman"/>
              </a:rPr>
              <a:t> </a:t>
            </a:r>
            <a:r>
              <a:rPr sz="1900" i="1" spc="315" dirty="0">
                <a:latin typeface="Times New Roman"/>
                <a:cs typeface="Times New Roman"/>
              </a:rPr>
              <a:t>A</a:t>
            </a:r>
            <a:r>
              <a:rPr sz="1650" i="1" spc="472" baseline="42929" dirty="0">
                <a:latin typeface="Times New Roman"/>
                <a:cs typeface="Times New Roman"/>
              </a:rPr>
              <a:t>T</a:t>
            </a:r>
            <a:endParaRPr sz="1650" baseline="42929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524200" y="1961316"/>
            <a:ext cx="40449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3000" i="1" spc="540" baseline="-25000" dirty="0">
                <a:latin typeface="Times New Roman"/>
                <a:cs typeface="Times New Roman"/>
              </a:rPr>
              <a:t>A</a:t>
            </a:r>
            <a:r>
              <a:rPr sz="1150" spc="360" dirty="0">
                <a:latin typeface="Symbol"/>
                <a:cs typeface="Symbol"/>
              </a:rPr>
              <a:t></a:t>
            </a:r>
            <a:endParaRPr sz="1150">
              <a:latin typeface="Symbol"/>
              <a:cs typeface="Symbo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968587" y="2075831"/>
            <a:ext cx="178308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2000" spc="409" dirty="0">
                <a:latin typeface="Symbol"/>
                <a:cs typeface="Symbol"/>
              </a:rPr>
              <a:t></a:t>
            </a:r>
            <a:r>
              <a:rPr sz="2000" spc="20" dirty="0">
                <a:latin typeface="Times New Roman"/>
                <a:cs typeface="Times New Roman"/>
              </a:rPr>
              <a:t> </a:t>
            </a:r>
            <a:r>
              <a:rPr sz="2000" spc="250" dirty="0">
                <a:latin typeface="Times New Roman"/>
                <a:cs typeface="Times New Roman"/>
              </a:rPr>
              <a:t>(</a:t>
            </a:r>
            <a:r>
              <a:rPr sz="2000" spc="-250" dirty="0">
                <a:latin typeface="Times New Roman"/>
                <a:cs typeface="Times New Roman"/>
              </a:rPr>
              <a:t> </a:t>
            </a:r>
            <a:r>
              <a:rPr sz="2000" i="1" spc="315" dirty="0">
                <a:latin typeface="Times New Roman"/>
                <a:cs typeface="Times New Roman"/>
              </a:rPr>
              <a:t>A</a:t>
            </a:r>
            <a:r>
              <a:rPr sz="1725" i="1" spc="472" baseline="43478" dirty="0">
                <a:latin typeface="Times New Roman"/>
                <a:cs typeface="Times New Roman"/>
              </a:rPr>
              <a:t>T</a:t>
            </a:r>
            <a:r>
              <a:rPr sz="1725" i="1" spc="330" baseline="43478" dirty="0">
                <a:latin typeface="Times New Roman"/>
                <a:cs typeface="Times New Roman"/>
              </a:rPr>
              <a:t> </a:t>
            </a:r>
            <a:r>
              <a:rPr sz="2000" i="1" spc="290" dirty="0">
                <a:latin typeface="Times New Roman"/>
                <a:cs typeface="Times New Roman"/>
              </a:rPr>
              <a:t>A</a:t>
            </a:r>
            <a:r>
              <a:rPr sz="2000" spc="290" dirty="0">
                <a:latin typeface="Times New Roman"/>
                <a:cs typeface="Times New Roman"/>
              </a:rPr>
              <a:t>)</a:t>
            </a:r>
            <a:r>
              <a:rPr sz="1725" spc="434" baseline="43478" dirty="0">
                <a:latin typeface="Symbol"/>
                <a:cs typeface="Symbol"/>
              </a:rPr>
              <a:t></a:t>
            </a:r>
            <a:r>
              <a:rPr sz="1725" spc="434" baseline="43478" dirty="0">
                <a:latin typeface="Times New Roman"/>
                <a:cs typeface="Times New Roman"/>
              </a:rPr>
              <a:t>1</a:t>
            </a:r>
            <a:r>
              <a:rPr sz="1725" spc="165" baseline="43478" dirty="0">
                <a:latin typeface="Times New Roman"/>
                <a:cs typeface="Times New Roman"/>
              </a:rPr>
              <a:t> </a:t>
            </a:r>
            <a:r>
              <a:rPr sz="2000" i="1" spc="315" dirty="0">
                <a:latin typeface="Times New Roman"/>
                <a:cs typeface="Times New Roman"/>
              </a:rPr>
              <a:t>A</a:t>
            </a:r>
            <a:r>
              <a:rPr sz="1725" i="1" spc="472" baseline="43478" dirty="0">
                <a:latin typeface="Times New Roman"/>
                <a:cs typeface="Times New Roman"/>
              </a:rPr>
              <a:t>T</a:t>
            </a:r>
            <a:endParaRPr sz="1725" baseline="43478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82142" y="2523236"/>
            <a:ext cx="3326765" cy="422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62585" indent="-325120">
              <a:lnSpc>
                <a:spcPct val="100000"/>
              </a:lnSpc>
              <a:spcBef>
                <a:spcPts val="100"/>
              </a:spcBef>
              <a:buClr>
                <a:srgbClr val="6FAC46"/>
              </a:buClr>
              <a:buFont typeface="Wingdings"/>
              <a:buChar char=""/>
              <a:tabLst>
                <a:tab pos="363220" algn="l"/>
              </a:tabLst>
            </a:pPr>
            <a:r>
              <a:rPr sz="2600" spc="-5" dirty="0">
                <a:solidFill>
                  <a:srgbClr val="171717"/>
                </a:solidFill>
                <a:latin typeface="Microsoft YaHei"/>
                <a:cs typeface="Microsoft YaHei"/>
              </a:rPr>
              <a:t>若</a:t>
            </a:r>
            <a:r>
              <a:rPr sz="2600" dirty="0">
                <a:solidFill>
                  <a:srgbClr val="171717"/>
                </a:solidFill>
                <a:latin typeface="Microsoft YaHei"/>
                <a:cs typeface="Microsoft YaHei"/>
              </a:rPr>
              <a:t>A为可逆方阵，</a:t>
            </a:r>
            <a:r>
              <a:rPr sz="2600" spc="-425" dirty="0">
                <a:solidFill>
                  <a:srgbClr val="171717"/>
                </a:solidFill>
                <a:latin typeface="Microsoft YaHei"/>
                <a:cs typeface="Microsoft YaHei"/>
              </a:rPr>
              <a:t> </a:t>
            </a:r>
            <a:r>
              <a:rPr sz="3000" i="1" spc="540" baseline="9722" dirty="0">
                <a:latin typeface="Times New Roman"/>
                <a:cs typeface="Times New Roman"/>
              </a:rPr>
              <a:t>A</a:t>
            </a:r>
            <a:r>
              <a:rPr sz="1725" spc="540" baseline="60386" dirty="0">
                <a:latin typeface="Symbol"/>
                <a:cs typeface="Symbol"/>
              </a:rPr>
              <a:t></a:t>
            </a:r>
            <a:endParaRPr sz="1725" baseline="60386">
              <a:latin typeface="Symbol"/>
              <a:cs typeface="Symbo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048751" y="2476681"/>
            <a:ext cx="2503805" cy="422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000" spc="409" dirty="0">
                <a:latin typeface="Symbol"/>
                <a:cs typeface="Symbol"/>
              </a:rPr>
              <a:t></a:t>
            </a:r>
            <a:r>
              <a:rPr sz="2000" spc="25" dirty="0">
                <a:latin typeface="Times New Roman"/>
                <a:cs typeface="Times New Roman"/>
              </a:rPr>
              <a:t> </a:t>
            </a:r>
            <a:r>
              <a:rPr sz="2000" spc="250" dirty="0">
                <a:latin typeface="Times New Roman"/>
                <a:cs typeface="Times New Roman"/>
              </a:rPr>
              <a:t>(</a:t>
            </a:r>
            <a:r>
              <a:rPr sz="2000" spc="-250" dirty="0">
                <a:latin typeface="Times New Roman"/>
                <a:cs typeface="Times New Roman"/>
              </a:rPr>
              <a:t> </a:t>
            </a:r>
            <a:r>
              <a:rPr sz="2000" i="1" spc="315" dirty="0">
                <a:latin typeface="Times New Roman"/>
                <a:cs typeface="Times New Roman"/>
              </a:rPr>
              <a:t>A</a:t>
            </a:r>
            <a:r>
              <a:rPr sz="1725" i="1" spc="472" baseline="43478" dirty="0">
                <a:latin typeface="Times New Roman"/>
                <a:cs typeface="Times New Roman"/>
              </a:rPr>
              <a:t>T</a:t>
            </a:r>
            <a:r>
              <a:rPr sz="1725" i="1" spc="337" baseline="43478" dirty="0">
                <a:latin typeface="Times New Roman"/>
                <a:cs typeface="Times New Roman"/>
              </a:rPr>
              <a:t> </a:t>
            </a:r>
            <a:r>
              <a:rPr sz="2000" i="1" spc="290" dirty="0">
                <a:latin typeface="Times New Roman"/>
                <a:cs typeface="Times New Roman"/>
              </a:rPr>
              <a:t>A</a:t>
            </a:r>
            <a:r>
              <a:rPr sz="2000" spc="290" dirty="0">
                <a:latin typeface="Times New Roman"/>
                <a:cs typeface="Times New Roman"/>
              </a:rPr>
              <a:t>)</a:t>
            </a:r>
            <a:r>
              <a:rPr sz="1725" spc="434" baseline="43478" dirty="0">
                <a:latin typeface="Symbol"/>
                <a:cs typeface="Symbol"/>
              </a:rPr>
              <a:t></a:t>
            </a:r>
            <a:r>
              <a:rPr sz="1725" spc="434" baseline="43478" dirty="0">
                <a:latin typeface="Times New Roman"/>
                <a:cs typeface="Times New Roman"/>
              </a:rPr>
              <a:t>1</a:t>
            </a:r>
            <a:r>
              <a:rPr sz="1725" spc="172" baseline="43478" dirty="0">
                <a:latin typeface="Times New Roman"/>
                <a:cs typeface="Times New Roman"/>
              </a:rPr>
              <a:t> </a:t>
            </a:r>
            <a:r>
              <a:rPr sz="2000" i="1" spc="310" dirty="0">
                <a:latin typeface="Times New Roman"/>
                <a:cs typeface="Times New Roman"/>
              </a:rPr>
              <a:t>A</a:t>
            </a:r>
            <a:r>
              <a:rPr sz="1725" i="1" spc="465" baseline="43478" dirty="0">
                <a:latin typeface="Times New Roman"/>
                <a:cs typeface="Times New Roman"/>
              </a:rPr>
              <a:t>T</a:t>
            </a:r>
            <a:r>
              <a:rPr sz="1725" i="1" spc="254" baseline="43478" dirty="0">
                <a:latin typeface="Times New Roman"/>
                <a:cs typeface="Times New Roman"/>
              </a:rPr>
              <a:t> </a:t>
            </a:r>
            <a:r>
              <a:rPr sz="3900" baseline="-7478" dirty="0">
                <a:solidFill>
                  <a:srgbClr val="171717"/>
                </a:solidFill>
                <a:latin typeface="Microsoft YaHei"/>
                <a:cs typeface="Microsoft YaHei"/>
              </a:rPr>
              <a:t>即为</a:t>
            </a:r>
            <a:endParaRPr sz="3900" baseline="-7478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07542" y="161925"/>
            <a:ext cx="460565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SV</a:t>
            </a:r>
            <a:r>
              <a:rPr spc="5" dirty="0"/>
              <a:t>D</a:t>
            </a:r>
            <a:r>
              <a:rPr dirty="0"/>
              <a:t>计算矩阵的广义逆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070254" y="3348939"/>
            <a:ext cx="4005579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5280" indent="-323215">
              <a:lnSpc>
                <a:spcPct val="100000"/>
              </a:lnSpc>
              <a:spcBef>
                <a:spcPts val="100"/>
              </a:spcBef>
              <a:buClr>
                <a:srgbClr val="6FAC46"/>
              </a:buClr>
              <a:buFont typeface="Wingdings"/>
              <a:buChar char=""/>
              <a:tabLst>
                <a:tab pos="335915" algn="l"/>
              </a:tabLst>
            </a:pPr>
            <a:r>
              <a:rPr sz="2400" dirty="0">
                <a:solidFill>
                  <a:srgbClr val="171717"/>
                </a:solidFill>
                <a:latin typeface="Microsoft YaHei"/>
                <a:cs typeface="Microsoft YaHei"/>
              </a:rPr>
              <a:t>若A</a:t>
            </a:r>
            <a:r>
              <a:rPr sz="2400" spc="-5" dirty="0">
                <a:solidFill>
                  <a:srgbClr val="171717"/>
                </a:solidFill>
                <a:latin typeface="Microsoft YaHei"/>
                <a:cs typeface="Microsoft YaHei"/>
              </a:rPr>
              <a:t>是不可逆阵或</a:t>
            </a:r>
            <a:r>
              <a:rPr sz="2400" spc="-10" dirty="0">
                <a:solidFill>
                  <a:srgbClr val="171717"/>
                </a:solidFill>
                <a:latin typeface="Microsoft YaHei"/>
                <a:cs typeface="Microsoft YaHei"/>
              </a:rPr>
              <a:t>m≠n，</a:t>
            </a:r>
            <a:r>
              <a:rPr sz="2400" spc="-5" dirty="0">
                <a:solidFill>
                  <a:srgbClr val="171717"/>
                </a:solidFill>
                <a:latin typeface="Microsoft YaHei"/>
                <a:cs typeface="Microsoft YaHei"/>
              </a:rPr>
              <a:t>则</a:t>
            </a:r>
            <a:endParaRPr sz="2400">
              <a:latin typeface="Microsoft YaHei"/>
              <a:cs typeface="Microsoft YaHe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94842" y="897712"/>
            <a:ext cx="6774180" cy="10979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49885" indent="-325120">
              <a:lnSpc>
                <a:spcPct val="100000"/>
              </a:lnSpc>
              <a:spcBef>
                <a:spcPts val="95"/>
              </a:spcBef>
              <a:buClr>
                <a:srgbClr val="6FAC46"/>
              </a:buClr>
              <a:buFont typeface="Wingdings"/>
              <a:buChar char=""/>
              <a:tabLst>
                <a:tab pos="350520" algn="l"/>
              </a:tabLst>
            </a:pPr>
            <a:r>
              <a:rPr sz="2800" spc="-10" dirty="0">
                <a:solidFill>
                  <a:srgbClr val="171717"/>
                </a:solidFill>
                <a:latin typeface="Microsoft YaHei"/>
                <a:cs typeface="Microsoft YaHei"/>
              </a:rPr>
              <a:t>对</a:t>
            </a:r>
            <a:r>
              <a:rPr sz="2800" spc="-5" dirty="0">
                <a:solidFill>
                  <a:srgbClr val="171717"/>
                </a:solidFill>
                <a:latin typeface="Microsoft YaHei"/>
                <a:cs typeface="Microsoft YaHei"/>
              </a:rPr>
              <a:t>于m×n</a:t>
            </a:r>
            <a:r>
              <a:rPr sz="2800" spc="-10" dirty="0">
                <a:solidFill>
                  <a:srgbClr val="171717"/>
                </a:solidFill>
                <a:latin typeface="Microsoft YaHei"/>
                <a:cs typeface="Microsoft YaHei"/>
              </a:rPr>
              <a:t>的矩阵A，若它的SVD</a:t>
            </a:r>
            <a:r>
              <a:rPr sz="2800" spc="-5" dirty="0">
                <a:solidFill>
                  <a:srgbClr val="171717"/>
                </a:solidFill>
                <a:latin typeface="Microsoft YaHei"/>
                <a:cs typeface="Microsoft YaHei"/>
              </a:rPr>
              <a:t>分解为：</a:t>
            </a:r>
            <a:endParaRPr sz="2800">
              <a:latin typeface="Microsoft YaHei"/>
              <a:cs typeface="Microsoft YaHei"/>
            </a:endParaRPr>
          </a:p>
          <a:p>
            <a:pPr marL="128905" algn="ctr">
              <a:lnSpc>
                <a:spcPct val="100000"/>
              </a:lnSpc>
              <a:spcBef>
                <a:spcPts val="2025"/>
              </a:spcBef>
            </a:pPr>
            <a:r>
              <a:rPr sz="2550" i="1" spc="650" dirty="0">
                <a:latin typeface="Times New Roman"/>
                <a:cs typeface="Times New Roman"/>
              </a:rPr>
              <a:t>A</a:t>
            </a:r>
            <a:r>
              <a:rPr sz="2550" i="1" spc="-114" dirty="0">
                <a:latin typeface="Times New Roman"/>
                <a:cs typeface="Times New Roman"/>
              </a:rPr>
              <a:t> </a:t>
            </a:r>
            <a:r>
              <a:rPr sz="2550" spc="585" dirty="0">
                <a:latin typeface="Symbol"/>
                <a:cs typeface="Symbol"/>
              </a:rPr>
              <a:t></a:t>
            </a:r>
            <a:r>
              <a:rPr sz="2550" spc="-305" dirty="0">
                <a:latin typeface="Times New Roman"/>
                <a:cs typeface="Times New Roman"/>
              </a:rPr>
              <a:t> </a:t>
            </a:r>
            <a:r>
              <a:rPr sz="2550" i="1" spc="770" dirty="0">
                <a:latin typeface="Times New Roman"/>
                <a:cs typeface="Times New Roman"/>
              </a:rPr>
              <a:t>U</a:t>
            </a:r>
            <a:r>
              <a:rPr sz="2550" i="1" spc="15" dirty="0">
                <a:latin typeface="Times New Roman"/>
                <a:cs typeface="Times New Roman"/>
              </a:rPr>
              <a:t> </a:t>
            </a:r>
            <a:r>
              <a:rPr sz="2550" spc="635" dirty="0">
                <a:latin typeface="Symbol"/>
                <a:cs typeface="Symbol"/>
              </a:rPr>
              <a:t></a:t>
            </a:r>
            <a:r>
              <a:rPr sz="2550" i="1" spc="635" dirty="0">
                <a:latin typeface="Times New Roman"/>
                <a:cs typeface="Times New Roman"/>
              </a:rPr>
              <a:t>V</a:t>
            </a:r>
            <a:r>
              <a:rPr sz="2250" i="1" spc="952" baseline="42592" dirty="0">
                <a:latin typeface="Times New Roman"/>
                <a:cs typeface="Times New Roman"/>
              </a:rPr>
              <a:t>T</a:t>
            </a:r>
            <a:endParaRPr sz="2250" baseline="42592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82142" y="2178253"/>
            <a:ext cx="40112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62585" indent="-325120">
              <a:lnSpc>
                <a:spcPct val="100000"/>
              </a:lnSpc>
              <a:spcBef>
                <a:spcPts val="95"/>
              </a:spcBef>
              <a:buClr>
                <a:srgbClr val="6FAC46"/>
              </a:buClr>
              <a:buFont typeface="Wingdings"/>
              <a:buChar char=""/>
              <a:tabLst>
                <a:tab pos="363220" algn="l"/>
              </a:tabLst>
            </a:pPr>
            <a:r>
              <a:rPr sz="2800" spc="-10" dirty="0">
                <a:solidFill>
                  <a:srgbClr val="171717"/>
                </a:solidFill>
                <a:latin typeface="Microsoft YaHei"/>
                <a:cs typeface="Microsoft YaHei"/>
              </a:rPr>
              <a:t>则</a:t>
            </a:r>
            <a:r>
              <a:rPr sz="2800" spc="-5" dirty="0">
                <a:solidFill>
                  <a:srgbClr val="171717"/>
                </a:solidFill>
                <a:latin typeface="Microsoft YaHei"/>
                <a:cs typeface="Microsoft YaHei"/>
              </a:rPr>
              <a:t>，A</a:t>
            </a:r>
            <a:r>
              <a:rPr sz="2800" spc="-10" dirty="0">
                <a:solidFill>
                  <a:srgbClr val="171717"/>
                </a:solidFill>
                <a:latin typeface="Microsoft YaHei"/>
                <a:cs typeface="Microsoft YaHei"/>
              </a:rPr>
              <a:t>的广义逆为</a:t>
            </a:r>
            <a:r>
              <a:rPr sz="2800" spc="-5" dirty="0">
                <a:solidFill>
                  <a:srgbClr val="171717"/>
                </a:solidFill>
                <a:latin typeface="Microsoft YaHei"/>
                <a:cs typeface="Microsoft YaHei"/>
              </a:rPr>
              <a:t>：</a:t>
            </a:r>
            <a:r>
              <a:rPr sz="2800" spc="-80" dirty="0">
                <a:solidFill>
                  <a:srgbClr val="171717"/>
                </a:solidFill>
                <a:latin typeface="Microsoft YaHei"/>
                <a:cs typeface="Microsoft YaHei"/>
              </a:rPr>
              <a:t> </a:t>
            </a:r>
            <a:r>
              <a:rPr sz="3825" i="1" spc="667" baseline="-3267" dirty="0">
                <a:latin typeface="Times New Roman"/>
                <a:cs typeface="Times New Roman"/>
              </a:rPr>
              <a:t>A</a:t>
            </a:r>
            <a:r>
              <a:rPr sz="2250" spc="667" baseline="37037" dirty="0">
                <a:latin typeface="Symbol"/>
                <a:cs typeface="Symbol"/>
              </a:rPr>
              <a:t></a:t>
            </a:r>
            <a:endParaRPr sz="2250" baseline="37037">
              <a:latin typeface="Symbol"/>
              <a:cs typeface="Symbo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752787" y="2226521"/>
            <a:ext cx="2137410" cy="4184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r>
              <a:rPr sz="2550" spc="610" dirty="0">
                <a:latin typeface="Symbol"/>
                <a:cs typeface="Symbol"/>
              </a:rPr>
              <a:t></a:t>
            </a:r>
            <a:r>
              <a:rPr sz="2550" spc="-370" dirty="0">
                <a:latin typeface="Times New Roman"/>
                <a:cs typeface="Times New Roman"/>
              </a:rPr>
              <a:t> </a:t>
            </a:r>
            <a:r>
              <a:rPr sz="2550" i="1" spc="680" dirty="0">
                <a:latin typeface="Times New Roman"/>
                <a:cs typeface="Times New Roman"/>
              </a:rPr>
              <a:t>V</a:t>
            </a:r>
            <a:r>
              <a:rPr sz="2550" i="1" spc="20" dirty="0">
                <a:latin typeface="Times New Roman"/>
                <a:cs typeface="Times New Roman"/>
              </a:rPr>
              <a:t> </a:t>
            </a:r>
            <a:r>
              <a:rPr sz="2550" spc="440" dirty="0">
                <a:latin typeface="Symbol"/>
                <a:cs typeface="Symbol"/>
              </a:rPr>
              <a:t></a:t>
            </a:r>
            <a:r>
              <a:rPr sz="2250" spc="660" baseline="42592" dirty="0">
                <a:latin typeface="Symbol"/>
                <a:cs typeface="Symbol"/>
              </a:rPr>
              <a:t></a:t>
            </a:r>
            <a:r>
              <a:rPr sz="2250" spc="660" baseline="42592" dirty="0">
                <a:latin typeface="Times New Roman"/>
                <a:cs typeface="Times New Roman"/>
              </a:rPr>
              <a:t>1</a:t>
            </a:r>
            <a:r>
              <a:rPr sz="2250" spc="150" baseline="42592" dirty="0">
                <a:latin typeface="Times New Roman"/>
                <a:cs typeface="Times New Roman"/>
              </a:rPr>
              <a:t> </a:t>
            </a:r>
            <a:r>
              <a:rPr sz="2550" spc="560" dirty="0">
                <a:latin typeface="Symbol"/>
                <a:cs typeface="Symbol"/>
              </a:rPr>
              <a:t></a:t>
            </a:r>
            <a:r>
              <a:rPr sz="2550" i="1" spc="560" dirty="0">
                <a:latin typeface="Times New Roman"/>
                <a:cs typeface="Times New Roman"/>
              </a:rPr>
              <a:t>U</a:t>
            </a:r>
            <a:r>
              <a:rPr sz="2250" i="1" spc="839" baseline="42592" dirty="0">
                <a:latin typeface="Times New Roman"/>
                <a:cs typeface="Times New Roman"/>
              </a:rPr>
              <a:t>T</a:t>
            </a:r>
            <a:endParaRPr sz="2250" baseline="42592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32154" y="2800604"/>
            <a:ext cx="67849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3380" indent="-323215">
              <a:lnSpc>
                <a:spcPct val="100000"/>
              </a:lnSpc>
              <a:spcBef>
                <a:spcPts val="100"/>
              </a:spcBef>
              <a:buClr>
                <a:srgbClr val="6FAC46"/>
              </a:buClr>
              <a:buFont typeface="Wingdings"/>
              <a:buChar char=""/>
              <a:tabLst>
                <a:tab pos="374015" algn="l"/>
                <a:tab pos="6281420" algn="l"/>
              </a:tabLst>
            </a:pPr>
            <a:r>
              <a:rPr sz="2400" dirty="0">
                <a:solidFill>
                  <a:srgbClr val="171717"/>
                </a:solidFill>
                <a:latin typeface="Microsoft YaHei"/>
                <a:cs typeface="Microsoft YaHei"/>
              </a:rPr>
              <a:t>可以验证，</a:t>
            </a:r>
            <a:r>
              <a:rPr sz="2400" spc="-10" dirty="0">
                <a:solidFill>
                  <a:srgbClr val="171717"/>
                </a:solidFill>
                <a:latin typeface="Microsoft YaHei"/>
                <a:cs typeface="Microsoft YaHei"/>
              </a:rPr>
              <a:t>若</a:t>
            </a:r>
            <a:r>
              <a:rPr sz="2400" spc="5" dirty="0">
                <a:solidFill>
                  <a:srgbClr val="171717"/>
                </a:solidFill>
                <a:latin typeface="Microsoft YaHei"/>
                <a:cs typeface="Microsoft YaHei"/>
              </a:rPr>
              <a:t>A</a:t>
            </a:r>
            <a:r>
              <a:rPr sz="2400" dirty="0">
                <a:solidFill>
                  <a:srgbClr val="171717"/>
                </a:solidFill>
                <a:latin typeface="Microsoft YaHei"/>
                <a:cs typeface="Microsoft YaHei"/>
              </a:rPr>
              <a:t>是</a:t>
            </a:r>
            <a:r>
              <a:rPr sz="2400" spc="-5" dirty="0">
                <a:solidFill>
                  <a:srgbClr val="171717"/>
                </a:solidFill>
                <a:latin typeface="Microsoft YaHei"/>
                <a:cs typeface="Microsoft YaHei"/>
              </a:rPr>
              <a:t>n×n</a:t>
            </a:r>
            <a:r>
              <a:rPr sz="2400" dirty="0">
                <a:solidFill>
                  <a:srgbClr val="171717"/>
                </a:solidFill>
                <a:latin typeface="Microsoft YaHei"/>
                <a:cs typeface="Microsoft YaHei"/>
              </a:rPr>
              <a:t>的可逆阵，则</a:t>
            </a:r>
            <a:r>
              <a:rPr sz="2400" spc="355" dirty="0">
                <a:solidFill>
                  <a:srgbClr val="171717"/>
                </a:solidFill>
                <a:latin typeface="Microsoft YaHei"/>
                <a:cs typeface="Microsoft YaHei"/>
              </a:rPr>
              <a:t> </a:t>
            </a:r>
            <a:r>
              <a:rPr sz="3525" i="1" spc="787" baseline="1182" dirty="0">
                <a:latin typeface="Times New Roman"/>
                <a:cs typeface="Times New Roman"/>
              </a:rPr>
              <a:t>A</a:t>
            </a:r>
            <a:r>
              <a:rPr sz="3525" i="1" spc="-472" baseline="1182" dirty="0">
                <a:latin typeface="Times New Roman"/>
                <a:cs typeface="Times New Roman"/>
              </a:rPr>
              <a:t> </a:t>
            </a:r>
            <a:r>
              <a:rPr sz="3525" spc="322" baseline="1182" dirty="0">
                <a:latin typeface="Symbol"/>
                <a:cs typeface="Symbol"/>
              </a:rPr>
              <a:t></a:t>
            </a:r>
            <a:r>
              <a:rPr sz="3525" spc="82" baseline="1182" dirty="0">
                <a:latin typeface="Times New Roman"/>
                <a:cs typeface="Times New Roman"/>
              </a:rPr>
              <a:t> </a:t>
            </a:r>
            <a:r>
              <a:rPr sz="3525" i="1" spc="644" baseline="1182" dirty="0">
                <a:latin typeface="Times New Roman"/>
                <a:cs typeface="Times New Roman"/>
              </a:rPr>
              <a:t>A</a:t>
            </a:r>
            <a:r>
              <a:rPr sz="2025" spc="644" baseline="45267" dirty="0">
                <a:latin typeface="Symbol"/>
                <a:cs typeface="Symbol"/>
              </a:rPr>
              <a:t></a:t>
            </a:r>
            <a:r>
              <a:rPr sz="2025" spc="644" baseline="45267" dirty="0">
                <a:latin typeface="Times New Roman"/>
                <a:cs typeface="Times New Roman"/>
              </a:rPr>
              <a:t>	</a:t>
            </a:r>
            <a:r>
              <a:rPr sz="3525" spc="705" baseline="1182" dirty="0">
                <a:latin typeface="Symbol"/>
                <a:cs typeface="Symbol"/>
              </a:rPr>
              <a:t></a:t>
            </a:r>
            <a:r>
              <a:rPr sz="3525" spc="254" baseline="1182" dirty="0">
                <a:latin typeface="Times New Roman"/>
                <a:cs typeface="Times New Roman"/>
              </a:rPr>
              <a:t> </a:t>
            </a:r>
            <a:r>
              <a:rPr sz="3525" i="1" spc="427" baseline="1182" dirty="0">
                <a:latin typeface="Times New Roman"/>
                <a:cs typeface="Times New Roman"/>
              </a:rPr>
              <a:t>I</a:t>
            </a:r>
            <a:endParaRPr sz="3525" baseline="1182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269863" y="3246383"/>
            <a:ext cx="447675" cy="3733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sz="3375" i="1" spc="622" baseline="-24691" dirty="0">
                <a:latin typeface="Times New Roman"/>
                <a:cs typeface="Times New Roman"/>
              </a:rPr>
              <a:t>A</a:t>
            </a:r>
            <a:r>
              <a:rPr sz="1300" spc="415" dirty="0">
                <a:latin typeface="Symbol"/>
                <a:cs typeface="Symbol"/>
              </a:rPr>
              <a:t></a:t>
            </a:r>
            <a:endParaRPr sz="1300">
              <a:latin typeface="Symbol"/>
              <a:cs typeface="Symbo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771562" y="3202084"/>
            <a:ext cx="2030730" cy="5822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250" spc="480" dirty="0">
                <a:latin typeface="Symbol"/>
                <a:cs typeface="Symbol"/>
              </a:rPr>
              <a:t></a:t>
            </a:r>
            <a:r>
              <a:rPr sz="2250" spc="45" dirty="0">
                <a:latin typeface="Times New Roman"/>
                <a:cs typeface="Times New Roman"/>
              </a:rPr>
              <a:t> </a:t>
            </a:r>
            <a:r>
              <a:rPr sz="3650" spc="-170" dirty="0">
                <a:latin typeface="Symbol"/>
                <a:cs typeface="Symbol"/>
              </a:rPr>
              <a:t></a:t>
            </a:r>
            <a:r>
              <a:rPr sz="2250" i="1" spc="430" dirty="0">
                <a:latin typeface="Times New Roman"/>
                <a:cs typeface="Times New Roman"/>
              </a:rPr>
              <a:t>A</a:t>
            </a:r>
            <a:r>
              <a:rPr sz="1950" i="1" spc="434" baseline="42735" dirty="0">
                <a:latin typeface="Times New Roman"/>
                <a:cs typeface="Times New Roman"/>
              </a:rPr>
              <a:t>T</a:t>
            </a:r>
            <a:r>
              <a:rPr sz="1950" i="1" baseline="42735" dirty="0">
                <a:latin typeface="Times New Roman"/>
                <a:cs typeface="Times New Roman"/>
              </a:rPr>
              <a:t>  </a:t>
            </a:r>
            <a:r>
              <a:rPr sz="1950" i="1" spc="-157" baseline="42735" dirty="0">
                <a:latin typeface="Times New Roman"/>
                <a:cs typeface="Times New Roman"/>
              </a:rPr>
              <a:t> </a:t>
            </a:r>
            <a:r>
              <a:rPr sz="2250" spc="220" dirty="0">
                <a:latin typeface="Symbol"/>
                <a:cs typeface="Symbol"/>
              </a:rPr>
              <a:t></a:t>
            </a:r>
            <a:r>
              <a:rPr sz="2250" spc="25" dirty="0">
                <a:latin typeface="Times New Roman"/>
                <a:cs typeface="Times New Roman"/>
              </a:rPr>
              <a:t> </a:t>
            </a:r>
            <a:r>
              <a:rPr sz="2250" i="1" spc="515" dirty="0">
                <a:latin typeface="Times New Roman"/>
                <a:cs typeface="Times New Roman"/>
              </a:rPr>
              <a:t>A</a:t>
            </a:r>
            <a:r>
              <a:rPr sz="3650" spc="-430" dirty="0">
                <a:latin typeface="Symbol"/>
                <a:cs typeface="Symbol"/>
              </a:rPr>
              <a:t></a:t>
            </a:r>
            <a:r>
              <a:rPr sz="1950" spc="367" baseline="64102" dirty="0">
                <a:latin typeface="Symbol"/>
                <a:cs typeface="Symbol"/>
              </a:rPr>
              <a:t></a:t>
            </a:r>
            <a:r>
              <a:rPr sz="1950" spc="390" baseline="64102" dirty="0">
                <a:latin typeface="Times New Roman"/>
                <a:cs typeface="Times New Roman"/>
              </a:rPr>
              <a:t>1</a:t>
            </a:r>
            <a:r>
              <a:rPr sz="1950" spc="195" baseline="64102" dirty="0">
                <a:latin typeface="Times New Roman"/>
                <a:cs typeface="Times New Roman"/>
              </a:rPr>
              <a:t> </a:t>
            </a:r>
            <a:r>
              <a:rPr sz="2250" i="1" spc="535" dirty="0">
                <a:latin typeface="Times New Roman"/>
                <a:cs typeface="Times New Roman"/>
              </a:rPr>
              <a:t>A</a:t>
            </a:r>
            <a:endParaRPr sz="225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07542" y="161925"/>
            <a:ext cx="27686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梯度下降算法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07542" y="683238"/>
            <a:ext cx="7225030" cy="1306830"/>
          </a:xfrm>
          <a:prstGeom prst="rect">
            <a:avLst/>
          </a:prstGeom>
        </p:spPr>
        <p:txBody>
          <a:bodyPr vert="horz" wrap="square" lIns="0" tIns="226695" rIns="0" bIns="0" rtlCol="0">
            <a:spAutoFit/>
          </a:bodyPr>
          <a:lstStyle/>
          <a:p>
            <a:pPr marL="337185" indent="-325120">
              <a:lnSpc>
                <a:spcPct val="100000"/>
              </a:lnSpc>
              <a:spcBef>
                <a:spcPts val="1785"/>
              </a:spcBef>
              <a:buClr>
                <a:srgbClr val="6FAC46"/>
              </a:buClr>
              <a:buFont typeface="Wingdings"/>
              <a:buChar char=""/>
              <a:tabLst>
                <a:tab pos="337820" algn="l"/>
              </a:tabLst>
            </a:pPr>
            <a:r>
              <a:rPr sz="2800" spc="-10" dirty="0">
                <a:solidFill>
                  <a:srgbClr val="171717"/>
                </a:solidFill>
                <a:latin typeface="Microsoft YaHei"/>
                <a:cs typeface="Microsoft YaHei"/>
              </a:rPr>
              <a:t>初始</a:t>
            </a:r>
            <a:r>
              <a:rPr sz="2800" spc="-5" dirty="0">
                <a:solidFill>
                  <a:srgbClr val="171717"/>
                </a:solidFill>
                <a:latin typeface="Microsoft YaHei"/>
                <a:cs typeface="Microsoft YaHei"/>
              </a:rPr>
              <a:t>化θ(</a:t>
            </a:r>
            <a:r>
              <a:rPr sz="2800" spc="-10" dirty="0">
                <a:solidFill>
                  <a:srgbClr val="171717"/>
                </a:solidFill>
                <a:latin typeface="Microsoft YaHei"/>
                <a:cs typeface="Microsoft YaHei"/>
              </a:rPr>
              <a:t>随机初始化</a:t>
            </a:r>
            <a:r>
              <a:rPr sz="2800" spc="-5" dirty="0">
                <a:solidFill>
                  <a:srgbClr val="171717"/>
                </a:solidFill>
                <a:latin typeface="Microsoft YaHei"/>
                <a:cs typeface="Microsoft YaHei"/>
              </a:rPr>
              <a:t>)</a:t>
            </a:r>
            <a:endParaRPr sz="2800">
              <a:latin typeface="Microsoft YaHei"/>
              <a:cs typeface="Microsoft YaHei"/>
            </a:endParaRPr>
          </a:p>
          <a:p>
            <a:pPr marL="337185" indent="-325120">
              <a:lnSpc>
                <a:spcPct val="100000"/>
              </a:lnSpc>
              <a:spcBef>
                <a:spcPts val="1685"/>
              </a:spcBef>
              <a:buClr>
                <a:srgbClr val="6FAC46"/>
              </a:buClr>
              <a:buFont typeface="Wingdings"/>
              <a:buChar char=""/>
              <a:tabLst>
                <a:tab pos="337820" algn="l"/>
              </a:tabLst>
            </a:pPr>
            <a:r>
              <a:rPr sz="2800" spc="-5" dirty="0">
                <a:solidFill>
                  <a:srgbClr val="171717"/>
                </a:solidFill>
                <a:latin typeface="Microsoft YaHei"/>
                <a:cs typeface="Microsoft YaHei"/>
              </a:rPr>
              <a:t>沿着负梯度方向迭代，更新后</a:t>
            </a:r>
            <a:r>
              <a:rPr sz="2800" spc="10" dirty="0">
                <a:solidFill>
                  <a:srgbClr val="171717"/>
                </a:solidFill>
                <a:latin typeface="Microsoft YaHei"/>
                <a:cs typeface="Microsoft YaHei"/>
              </a:rPr>
              <a:t>的</a:t>
            </a:r>
            <a:r>
              <a:rPr sz="2800" spc="-10" dirty="0">
                <a:solidFill>
                  <a:srgbClr val="171717"/>
                </a:solidFill>
                <a:latin typeface="Microsoft YaHei"/>
                <a:cs typeface="Microsoft YaHei"/>
              </a:rPr>
              <a:t>θ</a:t>
            </a:r>
            <a:r>
              <a:rPr sz="2800" spc="5" dirty="0">
                <a:solidFill>
                  <a:srgbClr val="171717"/>
                </a:solidFill>
                <a:latin typeface="Microsoft YaHei"/>
                <a:cs typeface="Microsoft YaHei"/>
              </a:rPr>
              <a:t>使</a:t>
            </a:r>
            <a:r>
              <a:rPr sz="2800" spc="-5" dirty="0">
                <a:solidFill>
                  <a:srgbClr val="171717"/>
                </a:solidFill>
                <a:latin typeface="Microsoft YaHei"/>
                <a:cs typeface="Microsoft YaHei"/>
              </a:rPr>
              <a:t>J(θ)</a:t>
            </a:r>
            <a:r>
              <a:rPr sz="2800" spc="5" dirty="0">
                <a:solidFill>
                  <a:srgbClr val="171717"/>
                </a:solidFill>
                <a:latin typeface="Microsoft YaHei"/>
                <a:cs typeface="Microsoft YaHei"/>
              </a:rPr>
              <a:t>更小</a:t>
            </a:r>
            <a:endParaRPr sz="2800">
              <a:latin typeface="Microsoft YaHei"/>
              <a:cs typeface="Microsoft YaHe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70254" y="3440379"/>
            <a:ext cx="268732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5280" indent="-323215">
              <a:lnSpc>
                <a:spcPct val="100000"/>
              </a:lnSpc>
              <a:spcBef>
                <a:spcPts val="100"/>
              </a:spcBef>
              <a:buClr>
                <a:srgbClr val="6FAC46"/>
              </a:buClr>
              <a:buFont typeface="Wingdings"/>
              <a:buChar char=""/>
              <a:tabLst>
                <a:tab pos="335915" algn="l"/>
              </a:tabLst>
            </a:pPr>
            <a:r>
              <a:rPr sz="2400" spc="-5" dirty="0">
                <a:solidFill>
                  <a:srgbClr val="171717"/>
                </a:solidFill>
                <a:latin typeface="Microsoft YaHei"/>
                <a:cs typeface="Microsoft YaHei"/>
              </a:rPr>
              <a:t>α</a:t>
            </a:r>
            <a:r>
              <a:rPr sz="2400" dirty="0">
                <a:solidFill>
                  <a:srgbClr val="171717"/>
                </a:solidFill>
                <a:latin typeface="Microsoft YaHei"/>
                <a:cs typeface="Microsoft YaHei"/>
              </a:rPr>
              <a:t>：学习率、步长</a:t>
            </a:r>
            <a:endParaRPr sz="2400">
              <a:latin typeface="Microsoft YaHei"/>
              <a:cs typeface="Microsoft YaHe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283964" y="2487167"/>
            <a:ext cx="4608576" cy="20833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798683" y="273042"/>
            <a:ext cx="341630" cy="4305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50" spc="-1140" dirty="0">
                <a:latin typeface="Symbol"/>
                <a:cs typeface="Symbol"/>
              </a:rPr>
              <a:t></a:t>
            </a:r>
            <a:endParaRPr sz="2650">
              <a:latin typeface="Symbol"/>
              <a:cs typeface="Symbo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894605" y="198005"/>
            <a:ext cx="154940" cy="1828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00" i="1" spc="295" dirty="0">
                <a:latin typeface="Times New Roman"/>
                <a:cs typeface="Times New Roman"/>
              </a:rPr>
              <a:t>m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844832" y="642034"/>
            <a:ext cx="262890" cy="1828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00" i="1" spc="200" dirty="0">
                <a:latin typeface="Times New Roman"/>
                <a:cs typeface="Times New Roman"/>
              </a:rPr>
              <a:t>i</a:t>
            </a:r>
            <a:r>
              <a:rPr sz="1000" spc="125" dirty="0">
                <a:latin typeface="Symbol"/>
                <a:cs typeface="Symbol"/>
              </a:rPr>
              <a:t></a:t>
            </a:r>
            <a:r>
              <a:rPr sz="1000" spc="204" dirty="0">
                <a:latin typeface="Times New Roman"/>
                <a:cs typeface="Times New Roman"/>
              </a:rPr>
              <a:t>1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702256" y="96966"/>
            <a:ext cx="1202690" cy="457834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130"/>
              </a:spcBef>
              <a:tabLst>
                <a:tab pos="768985" algn="l"/>
              </a:tabLst>
            </a:pPr>
            <a:r>
              <a:rPr sz="1350" spc="5" dirty="0">
                <a:latin typeface="Symbol"/>
                <a:cs typeface="Symbol"/>
              </a:rPr>
              <a:t></a:t>
            </a:r>
            <a:r>
              <a:rPr sz="1000" i="1" spc="110" dirty="0">
                <a:latin typeface="Times New Roman"/>
                <a:cs typeface="Times New Roman"/>
              </a:rPr>
              <a:t>i</a:t>
            </a:r>
            <a:r>
              <a:rPr sz="1000" i="1" spc="-100" dirty="0">
                <a:latin typeface="Times New Roman"/>
                <a:cs typeface="Times New Roman"/>
              </a:rPr>
              <a:t> </a:t>
            </a:r>
            <a:r>
              <a:rPr sz="1350" spc="10" dirty="0">
                <a:latin typeface="Symbol"/>
                <a:cs typeface="Symbol"/>
              </a:rPr>
              <a:t></a:t>
            </a:r>
            <a:r>
              <a:rPr sz="1350" spc="-105" dirty="0">
                <a:latin typeface="Times New Roman"/>
                <a:cs typeface="Times New Roman"/>
              </a:rPr>
              <a:t> </a:t>
            </a:r>
            <a:r>
              <a:rPr sz="4200" spc="-209" baseline="-15873" dirty="0">
                <a:latin typeface="Symbol"/>
                <a:cs typeface="Symbol"/>
              </a:rPr>
              <a:t></a:t>
            </a:r>
            <a:r>
              <a:rPr sz="4200" baseline="-15873" dirty="0">
                <a:latin typeface="Times New Roman"/>
                <a:cs typeface="Times New Roman"/>
              </a:rPr>
              <a:t>	</a:t>
            </a:r>
            <a:r>
              <a:rPr sz="1350" spc="10" dirty="0">
                <a:latin typeface="Symbol"/>
                <a:cs typeface="Symbol"/>
              </a:rPr>
              <a:t></a:t>
            </a:r>
            <a:r>
              <a:rPr sz="1000" i="1" spc="110" dirty="0">
                <a:latin typeface="Times New Roman"/>
                <a:cs typeface="Times New Roman"/>
              </a:rPr>
              <a:t>i</a:t>
            </a:r>
            <a:r>
              <a:rPr sz="1000" i="1" spc="-105" dirty="0">
                <a:latin typeface="Times New Roman"/>
                <a:cs typeface="Times New Roman"/>
              </a:rPr>
              <a:t> </a:t>
            </a:r>
            <a:r>
              <a:rPr sz="1350" spc="10" dirty="0">
                <a:latin typeface="Symbol"/>
                <a:cs typeface="Symbol"/>
              </a:rPr>
              <a:t></a:t>
            </a:r>
            <a:r>
              <a:rPr sz="1350" spc="-105" dirty="0">
                <a:latin typeface="Times New Roman"/>
                <a:cs typeface="Times New Roman"/>
              </a:rPr>
              <a:t> </a:t>
            </a:r>
            <a:r>
              <a:rPr sz="4200" spc="-502" baseline="-15873" dirty="0">
                <a:latin typeface="Symbol"/>
                <a:cs typeface="Symbol"/>
              </a:rPr>
              <a:t></a:t>
            </a:r>
            <a:r>
              <a:rPr sz="1500" spc="307" baseline="19444" dirty="0">
                <a:latin typeface="Times New Roman"/>
                <a:cs typeface="Times New Roman"/>
              </a:rPr>
              <a:t>2</a:t>
            </a:r>
            <a:endParaRPr sz="1500" baseline="19444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586499" y="191152"/>
            <a:ext cx="179705" cy="2952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750" u="sng" spc="33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1</a:t>
            </a:r>
            <a:endParaRPr sz="175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125739" y="197985"/>
            <a:ext cx="1382395" cy="457834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  <a:tabLst>
                <a:tab pos="953769" algn="l"/>
              </a:tabLst>
            </a:pPr>
            <a:r>
              <a:rPr sz="2800" spc="-310" dirty="0">
                <a:latin typeface="Symbol"/>
                <a:cs typeface="Symbol"/>
              </a:rPr>
              <a:t></a:t>
            </a:r>
            <a:r>
              <a:rPr sz="1750" i="1" spc="80" dirty="0">
                <a:latin typeface="Times New Roman"/>
                <a:cs typeface="Times New Roman"/>
              </a:rPr>
              <a:t>h</a:t>
            </a:r>
            <a:r>
              <a:rPr sz="1650" i="1" spc="240" baseline="-22727" dirty="0">
                <a:latin typeface="Symbol"/>
                <a:cs typeface="Symbol"/>
              </a:rPr>
              <a:t></a:t>
            </a:r>
            <a:r>
              <a:rPr sz="1650" baseline="-22727" dirty="0">
                <a:latin typeface="Times New Roman"/>
                <a:cs typeface="Times New Roman"/>
              </a:rPr>
              <a:t> </a:t>
            </a:r>
            <a:r>
              <a:rPr sz="1650" spc="-187" baseline="-22727" dirty="0">
                <a:latin typeface="Times New Roman"/>
                <a:cs typeface="Times New Roman"/>
              </a:rPr>
              <a:t> </a:t>
            </a:r>
            <a:r>
              <a:rPr sz="2800" spc="-200" dirty="0">
                <a:latin typeface="Symbol"/>
                <a:cs typeface="Symbol"/>
              </a:rPr>
              <a:t></a:t>
            </a:r>
            <a:r>
              <a:rPr sz="1750" i="1" spc="295" dirty="0">
                <a:latin typeface="Times New Roman"/>
                <a:cs typeface="Times New Roman"/>
              </a:rPr>
              <a:t>x</a:t>
            </a:r>
            <a:r>
              <a:rPr sz="1750" i="1" dirty="0">
                <a:latin typeface="Times New Roman"/>
                <a:cs typeface="Times New Roman"/>
              </a:rPr>
              <a:t>	</a:t>
            </a:r>
            <a:r>
              <a:rPr sz="1750" spc="365" dirty="0">
                <a:latin typeface="Symbol"/>
                <a:cs typeface="Symbol"/>
              </a:rPr>
              <a:t></a:t>
            </a:r>
            <a:r>
              <a:rPr sz="1750" spc="130" dirty="0">
                <a:latin typeface="Times New Roman"/>
                <a:cs typeface="Times New Roman"/>
              </a:rPr>
              <a:t> </a:t>
            </a:r>
            <a:r>
              <a:rPr sz="1750" i="1" spc="295" dirty="0">
                <a:latin typeface="Times New Roman"/>
                <a:cs typeface="Times New Roman"/>
              </a:rPr>
              <a:t>y</a:t>
            </a:r>
            <a:endParaRPr sz="175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753933" y="261107"/>
            <a:ext cx="1016635" cy="54356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ts val="2350"/>
              </a:lnSpc>
              <a:spcBef>
                <a:spcPts val="135"/>
              </a:spcBef>
            </a:pPr>
            <a:r>
              <a:rPr sz="1750" i="1" spc="295" dirty="0">
                <a:latin typeface="Times New Roman"/>
                <a:cs typeface="Times New Roman"/>
              </a:rPr>
              <a:t>J</a:t>
            </a:r>
            <a:r>
              <a:rPr sz="1750" i="1" spc="-185" dirty="0">
                <a:latin typeface="Times New Roman"/>
                <a:cs typeface="Times New Roman"/>
              </a:rPr>
              <a:t> </a:t>
            </a:r>
            <a:r>
              <a:rPr sz="2300" spc="-10" dirty="0">
                <a:latin typeface="Symbol"/>
                <a:cs typeface="Symbol"/>
              </a:rPr>
              <a:t></a:t>
            </a:r>
            <a:r>
              <a:rPr sz="1950" i="1" spc="-10" dirty="0">
                <a:latin typeface="Symbol"/>
                <a:cs typeface="Symbol"/>
              </a:rPr>
              <a:t></a:t>
            </a:r>
            <a:r>
              <a:rPr sz="1950" i="1" spc="-160" dirty="0">
                <a:latin typeface="Times New Roman"/>
                <a:cs typeface="Times New Roman"/>
              </a:rPr>
              <a:t> </a:t>
            </a:r>
            <a:r>
              <a:rPr sz="2300" spc="25" dirty="0">
                <a:latin typeface="Symbol"/>
                <a:cs typeface="Symbol"/>
              </a:rPr>
              <a:t></a:t>
            </a:r>
            <a:r>
              <a:rPr sz="2300" spc="-265" dirty="0">
                <a:latin typeface="Times New Roman"/>
                <a:cs typeface="Times New Roman"/>
              </a:rPr>
              <a:t> </a:t>
            </a:r>
            <a:r>
              <a:rPr sz="1750" spc="365" dirty="0">
                <a:latin typeface="Symbol"/>
                <a:cs typeface="Symbol"/>
              </a:rPr>
              <a:t></a:t>
            </a:r>
            <a:endParaRPr sz="1750">
              <a:latin typeface="Symbol"/>
              <a:cs typeface="Symbol"/>
            </a:endParaRPr>
          </a:p>
          <a:p>
            <a:pPr marR="5080" algn="r">
              <a:lnSpc>
                <a:spcPts val="1689"/>
              </a:lnSpc>
            </a:pPr>
            <a:r>
              <a:rPr sz="1750" spc="335" dirty="0">
                <a:latin typeface="Times New Roman"/>
                <a:cs typeface="Times New Roman"/>
              </a:rPr>
              <a:t>2</a:t>
            </a:r>
            <a:endParaRPr sz="175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656405" y="2565924"/>
            <a:ext cx="436880" cy="42608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350" spc="370" dirty="0">
                <a:latin typeface="Symbol"/>
                <a:cs typeface="Symbol"/>
              </a:rPr>
              <a:t></a:t>
            </a:r>
            <a:r>
              <a:rPr sz="2600" i="1" spc="345" dirty="0">
                <a:latin typeface="Symbol"/>
                <a:cs typeface="Symbol"/>
              </a:rPr>
              <a:t></a:t>
            </a:r>
            <a:endParaRPr sz="2600">
              <a:latin typeface="Symbol"/>
              <a:cs typeface="Symbo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676297" y="2260789"/>
            <a:ext cx="2740660" cy="5067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  <a:tabLst>
                <a:tab pos="389890" algn="l"/>
              </a:tabLst>
            </a:pPr>
            <a:r>
              <a:rPr sz="2600" i="1" spc="345" dirty="0">
                <a:latin typeface="Symbol"/>
                <a:cs typeface="Symbol"/>
              </a:rPr>
              <a:t></a:t>
            </a:r>
            <a:r>
              <a:rPr sz="2600" spc="345" dirty="0">
                <a:latin typeface="Times New Roman"/>
                <a:cs typeface="Times New Roman"/>
              </a:rPr>
              <a:t>	</a:t>
            </a:r>
            <a:r>
              <a:rPr sz="2350" spc="505" dirty="0">
                <a:latin typeface="Symbol"/>
                <a:cs typeface="Symbol"/>
              </a:rPr>
              <a:t></a:t>
            </a:r>
            <a:r>
              <a:rPr sz="2350" spc="-215" dirty="0">
                <a:latin typeface="Times New Roman"/>
                <a:cs typeface="Times New Roman"/>
              </a:rPr>
              <a:t> </a:t>
            </a:r>
            <a:r>
              <a:rPr sz="2600" i="1" spc="345" dirty="0">
                <a:latin typeface="Symbol"/>
                <a:cs typeface="Symbol"/>
              </a:rPr>
              <a:t></a:t>
            </a:r>
            <a:r>
              <a:rPr sz="2600" i="1" spc="195" dirty="0">
                <a:latin typeface="Times New Roman"/>
                <a:cs typeface="Times New Roman"/>
              </a:rPr>
              <a:t> </a:t>
            </a:r>
            <a:r>
              <a:rPr sz="2350" spc="575" dirty="0">
                <a:latin typeface="Symbol"/>
                <a:cs typeface="Symbol"/>
              </a:rPr>
              <a:t></a:t>
            </a:r>
            <a:r>
              <a:rPr sz="2600" i="1" spc="575" dirty="0">
                <a:latin typeface="Symbol"/>
                <a:cs typeface="Symbol"/>
              </a:rPr>
              <a:t></a:t>
            </a:r>
            <a:r>
              <a:rPr sz="2600" i="1" spc="-5" dirty="0">
                <a:latin typeface="Times New Roman"/>
                <a:cs typeface="Times New Roman"/>
              </a:rPr>
              <a:t> </a:t>
            </a:r>
            <a:r>
              <a:rPr sz="2350" spc="229" dirty="0">
                <a:latin typeface="Symbol"/>
                <a:cs typeface="Symbol"/>
              </a:rPr>
              <a:t></a:t>
            </a:r>
            <a:r>
              <a:rPr sz="2350" spc="-20" dirty="0">
                <a:latin typeface="Times New Roman"/>
                <a:cs typeface="Times New Roman"/>
              </a:rPr>
              <a:t> </a:t>
            </a:r>
            <a:r>
              <a:rPr sz="3525" u="sng" spc="577" baseline="35460" dirty="0">
                <a:uFill>
                  <a:solidFill>
                    <a:srgbClr val="000000"/>
                  </a:solidFill>
                </a:uFill>
                <a:latin typeface="Symbol"/>
                <a:cs typeface="Symbol"/>
              </a:rPr>
              <a:t></a:t>
            </a:r>
            <a:r>
              <a:rPr sz="3525" i="1" u="sng" spc="577" baseline="3546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J</a:t>
            </a:r>
            <a:r>
              <a:rPr sz="3525" i="1" u="sng" spc="-345" baseline="3546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4725" u="sng" spc="-7" baseline="26455" dirty="0">
                <a:uFill>
                  <a:solidFill>
                    <a:srgbClr val="000000"/>
                  </a:solidFill>
                </a:uFill>
                <a:latin typeface="Symbol"/>
                <a:cs typeface="Symbol"/>
              </a:rPr>
              <a:t></a:t>
            </a:r>
            <a:r>
              <a:rPr sz="3900" i="1" u="sng" spc="-7" baseline="32051" dirty="0">
                <a:uFill>
                  <a:solidFill>
                    <a:srgbClr val="000000"/>
                  </a:solidFill>
                </a:uFill>
                <a:latin typeface="Symbol"/>
                <a:cs typeface="Symbol"/>
              </a:rPr>
              <a:t></a:t>
            </a:r>
            <a:r>
              <a:rPr sz="3900" i="1" spc="-284" baseline="32051" dirty="0">
                <a:latin typeface="Times New Roman"/>
                <a:cs typeface="Times New Roman"/>
              </a:rPr>
              <a:t> </a:t>
            </a:r>
            <a:r>
              <a:rPr sz="4725" u="sng" spc="37" baseline="26455" dirty="0">
                <a:uFill>
                  <a:solidFill>
                    <a:srgbClr val="000000"/>
                  </a:solidFill>
                </a:uFill>
                <a:latin typeface="Symbol"/>
                <a:cs typeface="Symbol"/>
              </a:rPr>
              <a:t></a:t>
            </a:r>
            <a:endParaRPr sz="4725" baseline="26455">
              <a:latin typeface="Symbol"/>
              <a:cs typeface="Symbo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161925"/>
            <a:ext cx="18542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梯度方向</a:t>
            </a:r>
          </a:p>
        </p:txBody>
      </p:sp>
      <p:sp>
        <p:nvSpPr>
          <p:cNvPr id="3" name="object 3"/>
          <p:cNvSpPr/>
          <p:nvPr/>
        </p:nvSpPr>
        <p:spPr>
          <a:xfrm>
            <a:off x="602560" y="1397454"/>
            <a:ext cx="7898783" cy="29362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ADA6A22-F598-9D48-B80F-497FE64F84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8500" y="62664"/>
            <a:ext cx="2095500" cy="8001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161925"/>
            <a:ext cx="36830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批量梯度下降算法</a:t>
            </a:r>
          </a:p>
        </p:txBody>
      </p:sp>
      <p:sp>
        <p:nvSpPr>
          <p:cNvPr id="3" name="object 3"/>
          <p:cNvSpPr/>
          <p:nvPr/>
        </p:nvSpPr>
        <p:spPr>
          <a:xfrm>
            <a:off x="1526454" y="1345368"/>
            <a:ext cx="5546361" cy="12418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470660" y="1324355"/>
            <a:ext cx="5628640" cy="1313815"/>
          </a:xfrm>
          <a:custGeom>
            <a:avLst/>
            <a:gdLst/>
            <a:ahLst/>
            <a:cxnLst/>
            <a:rect l="l" t="t" r="r" b="b"/>
            <a:pathLst>
              <a:path w="5628640" h="1313814">
                <a:moveTo>
                  <a:pt x="0" y="1313688"/>
                </a:moveTo>
                <a:lnTo>
                  <a:pt x="5628132" y="1313688"/>
                </a:lnTo>
                <a:lnTo>
                  <a:pt x="5628132" y="0"/>
                </a:lnTo>
                <a:lnTo>
                  <a:pt x="0" y="0"/>
                </a:lnTo>
                <a:lnTo>
                  <a:pt x="0" y="1313688"/>
                </a:lnTo>
                <a:close/>
              </a:path>
            </a:pathLst>
          </a:custGeom>
          <a:ln w="12191">
            <a:solidFill>
              <a:srgbClr val="FF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46645" y="3013985"/>
            <a:ext cx="8660705" cy="11785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DB7BCB6-6FCE-6A41-9B84-C03DA5F45A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8500" y="62664"/>
            <a:ext cx="2095500" cy="8001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161925"/>
            <a:ext cx="36830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批量梯度下降图示</a:t>
            </a:r>
          </a:p>
        </p:txBody>
      </p:sp>
      <p:sp>
        <p:nvSpPr>
          <p:cNvPr id="3" name="object 3"/>
          <p:cNvSpPr/>
          <p:nvPr/>
        </p:nvSpPr>
        <p:spPr>
          <a:xfrm>
            <a:off x="1810902" y="1338396"/>
            <a:ext cx="5439898" cy="32309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A4F4DD4-272A-C24B-9331-75A4A8168F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8500" y="62664"/>
            <a:ext cx="2095500" cy="8001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161925"/>
            <a:ext cx="36830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随机梯度下降算法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342510" y="4811667"/>
            <a:ext cx="458470" cy="186055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"/>
              </a:spcBef>
            </a:pPr>
            <a:r>
              <a:rPr sz="1200" dirty="0">
                <a:solidFill>
                  <a:srgbClr val="565656"/>
                </a:solidFill>
                <a:latin typeface="Verdana"/>
                <a:cs typeface="Verdana"/>
              </a:rPr>
              <a:t>28</a:t>
            </a:r>
            <a:r>
              <a:rPr sz="1200" spc="-10" dirty="0">
                <a:solidFill>
                  <a:srgbClr val="565656"/>
                </a:solidFill>
                <a:latin typeface="Verdana"/>
                <a:cs typeface="Verdana"/>
              </a:rPr>
              <a:t>/</a:t>
            </a:r>
            <a:r>
              <a:rPr sz="1200" dirty="0">
                <a:solidFill>
                  <a:srgbClr val="565656"/>
                </a:solidFill>
                <a:latin typeface="Verdana"/>
                <a:cs typeface="Verdana"/>
              </a:rPr>
              <a:t>83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44622" y="2674817"/>
            <a:ext cx="7230828" cy="237605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155038" y="1274063"/>
            <a:ext cx="4075073" cy="13152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118360" y="1267967"/>
            <a:ext cx="4117975" cy="1327785"/>
          </a:xfrm>
          <a:custGeom>
            <a:avLst/>
            <a:gdLst/>
            <a:ahLst/>
            <a:cxnLst/>
            <a:rect l="l" t="t" r="r" b="b"/>
            <a:pathLst>
              <a:path w="4117975" h="1327785">
                <a:moveTo>
                  <a:pt x="0" y="1327403"/>
                </a:moveTo>
                <a:lnTo>
                  <a:pt x="4117848" y="1327403"/>
                </a:lnTo>
                <a:lnTo>
                  <a:pt x="4117848" y="0"/>
                </a:lnTo>
                <a:lnTo>
                  <a:pt x="0" y="0"/>
                </a:lnTo>
                <a:lnTo>
                  <a:pt x="0" y="1327403"/>
                </a:lnTo>
                <a:close/>
              </a:path>
            </a:pathLst>
          </a:custGeom>
          <a:ln w="12192">
            <a:solidFill>
              <a:srgbClr val="FF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A76E42E-CE10-6A48-817E-8061F576C8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8500" y="62664"/>
            <a:ext cx="2095500" cy="8001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334842" y="174403"/>
            <a:ext cx="1613685" cy="3986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07542" y="161925"/>
            <a:ext cx="376491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折中：mini-</a:t>
            </a:r>
            <a:r>
              <a:rPr spc="-45" dirty="0"/>
              <a:t>b</a:t>
            </a:r>
            <a:r>
              <a:rPr dirty="0"/>
              <a:t>a</a:t>
            </a:r>
            <a:r>
              <a:rPr spc="-40" dirty="0"/>
              <a:t>t</a:t>
            </a:r>
            <a:r>
              <a:rPr spc="-5" dirty="0"/>
              <a:t>ch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07542" y="683238"/>
            <a:ext cx="7546340" cy="19469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marR="5080" indent="-228600" algn="just">
              <a:lnSpc>
                <a:spcPct val="150000"/>
              </a:lnSpc>
              <a:spcBef>
                <a:spcPts val="105"/>
              </a:spcBef>
              <a:buClr>
                <a:srgbClr val="6FAC46"/>
              </a:buClr>
              <a:buFont typeface="Wingdings"/>
              <a:buChar char=""/>
              <a:tabLst>
                <a:tab pos="337820" algn="l"/>
              </a:tabLst>
            </a:pPr>
            <a:r>
              <a:rPr sz="2800" spc="-10" dirty="0">
                <a:solidFill>
                  <a:srgbClr val="171717"/>
                </a:solidFill>
                <a:latin typeface="Microsoft YaHei"/>
                <a:cs typeface="Microsoft YaHei"/>
              </a:rPr>
              <a:t>如果不是每拿到一个样本即更改梯</a:t>
            </a:r>
            <a:r>
              <a:rPr sz="2800" dirty="0">
                <a:solidFill>
                  <a:srgbClr val="171717"/>
                </a:solidFill>
                <a:latin typeface="Microsoft YaHei"/>
                <a:cs typeface="Microsoft YaHei"/>
              </a:rPr>
              <a:t>度</a:t>
            </a:r>
            <a:r>
              <a:rPr sz="2800" spc="-10" dirty="0">
                <a:solidFill>
                  <a:srgbClr val="171717"/>
                </a:solidFill>
                <a:latin typeface="Microsoft YaHei"/>
                <a:cs typeface="Microsoft YaHei"/>
              </a:rPr>
              <a:t>，而</a:t>
            </a:r>
            <a:r>
              <a:rPr sz="2800" dirty="0">
                <a:solidFill>
                  <a:srgbClr val="171717"/>
                </a:solidFill>
                <a:latin typeface="Microsoft YaHei"/>
                <a:cs typeface="Microsoft YaHei"/>
              </a:rPr>
              <a:t>是</a:t>
            </a:r>
            <a:r>
              <a:rPr sz="2800" spc="-5" dirty="0">
                <a:solidFill>
                  <a:srgbClr val="171717"/>
                </a:solidFill>
                <a:latin typeface="Microsoft YaHei"/>
                <a:cs typeface="Microsoft YaHei"/>
              </a:rPr>
              <a:t>若 干个样本的平均梯度作为更新方向</a:t>
            </a:r>
            <a:r>
              <a:rPr sz="2800" dirty="0">
                <a:solidFill>
                  <a:srgbClr val="171717"/>
                </a:solidFill>
                <a:latin typeface="Microsoft YaHei"/>
                <a:cs typeface="Microsoft YaHei"/>
              </a:rPr>
              <a:t>，</a:t>
            </a:r>
            <a:r>
              <a:rPr sz="2800" spc="-5" dirty="0">
                <a:solidFill>
                  <a:srgbClr val="171717"/>
                </a:solidFill>
                <a:latin typeface="Microsoft YaHei"/>
                <a:cs typeface="Microsoft YaHei"/>
              </a:rPr>
              <a:t>则</a:t>
            </a:r>
            <a:r>
              <a:rPr sz="2800" spc="20" dirty="0">
                <a:solidFill>
                  <a:srgbClr val="171717"/>
                </a:solidFill>
                <a:latin typeface="Microsoft YaHei"/>
                <a:cs typeface="Microsoft YaHei"/>
              </a:rPr>
              <a:t>是</a:t>
            </a:r>
            <a:r>
              <a:rPr sz="2800" spc="-5" dirty="0">
                <a:solidFill>
                  <a:srgbClr val="171717"/>
                </a:solidFill>
                <a:latin typeface="Microsoft YaHei"/>
                <a:cs typeface="Microsoft YaHei"/>
              </a:rPr>
              <a:t>mi</a:t>
            </a:r>
            <a:r>
              <a:rPr sz="2800" spc="5" dirty="0">
                <a:solidFill>
                  <a:srgbClr val="171717"/>
                </a:solidFill>
                <a:latin typeface="Microsoft YaHei"/>
                <a:cs typeface="Microsoft YaHei"/>
              </a:rPr>
              <a:t>n</a:t>
            </a:r>
            <a:r>
              <a:rPr sz="2800" spc="-5" dirty="0">
                <a:solidFill>
                  <a:srgbClr val="171717"/>
                </a:solidFill>
                <a:latin typeface="Microsoft YaHei"/>
                <a:cs typeface="Microsoft YaHei"/>
              </a:rPr>
              <a:t>i-  </a:t>
            </a:r>
            <a:r>
              <a:rPr sz="2800" spc="-20" dirty="0">
                <a:solidFill>
                  <a:srgbClr val="171717"/>
                </a:solidFill>
                <a:latin typeface="Microsoft YaHei"/>
                <a:cs typeface="Microsoft YaHei"/>
              </a:rPr>
              <a:t>batch</a:t>
            </a:r>
            <a:r>
              <a:rPr sz="2800" spc="-10" dirty="0">
                <a:solidFill>
                  <a:srgbClr val="171717"/>
                </a:solidFill>
                <a:latin typeface="Microsoft YaHei"/>
                <a:cs typeface="Microsoft YaHei"/>
              </a:rPr>
              <a:t>梯度下降算法。</a:t>
            </a:r>
            <a:endParaRPr sz="2800">
              <a:latin typeface="Microsoft YaHei"/>
              <a:cs typeface="Microsoft YaHe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66029" y="2746474"/>
            <a:ext cx="4622219" cy="10338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18515" y="2727960"/>
            <a:ext cx="4692650" cy="1096010"/>
          </a:xfrm>
          <a:custGeom>
            <a:avLst/>
            <a:gdLst/>
            <a:ahLst/>
            <a:cxnLst/>
            <a:rect l="l" t="t" r="r" b="b"/>
            <a:pathLst>
              <a:path w="4692650" h="1096010">
                <a:moveTo>
                  <a:pt x="0" y="1095755"/>
                </a:moveTo>
                <a:lnTo>
                  <a:pt x="4692396" y="1095755"/>
                </a:lnTo>
                <a:lnTo>
                  <a:pt x="4692396" y="0"/>
                </a:lnTo>
                <a:lnTo>
                  <a:pt x="0" y="0"/>
                </a:lnTo>
                <a:lnTo>
                  <a:pt x="0" y="1095755"/>
                </a:lnTo>
                <a:close/>
              </a:path>
            </a:pathLst>
          </a:custGeom>
          <a:ln w="12191">
            <a:solidFill>
              <a:srgbClr val="FF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246524" y="2679192"/>
            <a:ext cx="3574387" cy="115214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213603" y="2673095"/>
            <a:ext cx="3613785" cy="1164590"/>
          </a:xfrm>
          <a:custGeom>
            <a:avLst/>
            <a:gdLst/>
            <a:ahLst/>
            <a:cxnLst/>
            <a:rect l="l" t="t" r="r" b="b"/>
            <a:pathLst>
              <a:path w="3613784" h="1164589">
                <a:moveTo>
                  <a:pt x="0" y="1164336"/>
                </a:moveTo>
                <a:lnTo>
                  <a:pt x="3613404" y="1164336"/>
                </a:lnTo>
                <a:lnTo>
                  <a:pt x="3613404" y="0"/>
                </a:lnTo>
                <a:lnTo>
                  <a:pt x="0" y="0"/>
                </a:lnTo>
                <a:lnTo>
                  <a:pt x="0" y="1164336"/>
                </a:lnTo>
                <a:close/>
              </a:path>
            </a:pathLst>
          </a:custGeom>
          <a:ln w="12192">
            <a:solidFill>
              <a:srgbClr val="FF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F0B8367-5B28-2D43-B7C5-6B78E2C0CA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8500" y="62664"/>
            <a:ext cx="2095500" cy="8001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334842" y="174403"/>
            <a:ext cx="1613685" cy="3986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股价预测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07542" y="683238"/>
            <a:ext cx="2480945" cy="1306830"/>
          </a:xfrm>
          <a:prstGeom prst="rect">
            <a:avLst/>
          </a:prstGeom>
        </p:spPr>
        <p:txBody>
          <a:bodyPr vert="horz" wrap="square" lIns="0" tIns="226695" rIns="0" bIns="0" rtlCol="0">
            <a:spAutoFit/>
          </a:bodyPr>
          <a:lstStyle/>
          <a:p>
            <a:pPr marL="337185" indent="-325120">
              <a:lnSpc>
                <a:spcPct val="100000"/>
              </a:lnSpc>
              <a:spcBef>
                <a:spcPts val="1785"/>
              </a:spcBef>
              <a:buClr>
                <a:srgbClr val="6FAC46"/>
              </a:buClr>
              <a:buFont typeface="Wingdings"/>
              <a:buChar char=""/>
              <a:tabLst>
                <a:tab pos="337820" algn="l"/>
              </a:tabLst>
            </a:pPr>
            <a:r>
              <a:rPr sz="2800" spc="-10" dirty="0">
                <a:solidFill>
                  <a:srgbClr val="171717"/>
                </a:solidFill>
                <a:latin typeface="Microsoft YaHei"/>
                <a:cs typeface="Microsoft YaHei"/>
              </a:rPr>
              <a:t>方法：自回归</a:t>
            </a:r>
            <a:endParaRPr sz="2800">
              <a:latin typeface="Microsoft YaHei"/>
              <a:cs typeface="Microsoft YaHei"/>
            </a:endParaRPr>
          </a:p>
          <a:p>
            <a:pPr marL="337185" indent="-325120">
              <a:lnSpc>
                <a:spcPct val="100000"/>
              </a:lnSpc>
              <a:spcBef>
                <a:spcPts val="1685"/>
              </a:spcBef>
              <a:buClr>
                <a:srgbClr val="6FAC46"/>
              </a:buClr>
              <a:buFont typeface="Wingdings"/>
              <a:buChar char=""/>
              <a:tabLst>
                <a:tab pos="337820" algn="l"/>
              </a:tabLst>
            </a:pPr>
            <a:r>
              <a:rPr sz="2800" spc="-5" dirty="0">
                <a:solidFill>
                  <a:srgbClr val="171717"/>
                </a:solidFill>
                <a:latin typeface="Microsoft YaHei"/>
                <a:cs typeface="Microsoft YaHei"/>
              </a:rPr>
              <a:t>参数：100阶</a:t>
            </a:r>
            <a:endParaRPr sz="2800">
              <a:latin typeface="Microsoft YaHei"/>
              <a:cs typeface="Microsoft YaHe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51459" y="2086355"/>
            <a:ext cx="5240428" cy="24111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427220" y="2409444"/>
            <a:ext cx="4498848" cy="217627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427220" y="129539"/>
            <a:ext cx="4498848" cy="206501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733031" y="1722120"/>
            <a:ext cx="2231135" cy="128168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161925"/>
            <a:ext cx="208915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回归Code</a:t>
            </a:r>
          </a:p>
        </p:txBody>
      </p:sp>
      <p:sp>
        <p:nvSpPr>
          <p:cNvPr id="3" name="object 3"/>
          <p:cNvSpPr/>
          <p:nvPr/>
        </p:nvSpPr>
        <p:spPr>
          <a:xfrm>
            <a:off x="2772155" y="464819"/>
            <a:ext cx="6263640" cy="38892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CF425C1-E6C8-DC4B-ADBC-27EE4E4C06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8500" y="62664"/>
            <a:ext cx="2095500" cy="8001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161925"/>
            <a:ext cx="346202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附：学习率C</a:t>
            </a:r>
            <a:r>
              <a:rPr spc="5" dirty="0"/>
              <a:t>o</a:t>
            </a:r>
            <a:r>
              <a:rPr dirty="0"/>
              <a:t>de</a:t>
            </a:r>
          </a:p>
        </p:txBody>
      </p:sp>
      <p:sp>
        <p:nvSpPr>
          <p:cNvPr id="3" name="object 3"/>
          <p:cNvSpPr/>
          <p:nvPr/>
        </p:nvSpPr>
        <p:spPr>
          <a:xfrm>
            <a:off x="4283964" y="249936"/>
            <a:ext cx="4061460" cy="43205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306E3F4-7491-D046-BE49-06A9501AD9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8500" y="62664"/>
            <a:ext cx="2095500" cy="8001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161925"/>
            <a:ext cx="45726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线性回归、ra</a:t>
            </a:r>
            <a:r>
              <a:rPr spc="-20" dirty="0"/>
              <a:t>t</a:t>
            </a:r>
            <a:r>
              <a:rPr dirty="0"/>
              <a:t>e、</a:t>
            </a:r>
            <a:r>
              <a:rPr spc="-5" dirty="0"/>
              <a:t>Loss</a:t>
            </a:r>
          </a:p>
        </p:txBody>
      </p:sp>
      <p:sp>
        <p:nvSpPr>
          <p:cNvPr id="3" name="object 3"/>
          <p:cNvSpPr/>
          <p:nvPr/>
        </p:nvSpPr>
        <p:spPr>
          <a:xfrm>
            <a:off x="279648" y="1452997"/>
            <a:ext cx="4925957" cy="288215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715000" y="161925"/>
            <a:ext cx="3384803" cy="20436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379449" y="2475530"/>
            <a:ext cx="3423027" cy="203883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161925"/>
            <a:ext cx="28073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SG</a:t>
            </a:r>
            <a:r>
              <a:rPr spc="5" dirty="0"/>
              <a:t>D</a:t>
            </a:r>
            <a:r>
              <a:rPr dirty="0"/>
              <a:t>与学习率</a:t>
            </a:r>
          </a:p>
        </p:txBody>
      </p:sp>
      <p:sp>
        <p:nvSpPr>
          <p:cNvPr id="3" name="object 3"/>
          <p:cNvSpPr/>
          <p:nvPr/>
        </p:nvSpPr>
        <p:spPr>
          <a:xfrm>
            <a:off x="179831" y="1274063"/>
            <a:ext cx="4086183" cy="32964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067555" y="789431"/>
            <a:ext cx="4962144" cy="38343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429C468-DF9C-6C42-966E-172BAFD01D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8500" y="62664"/>
            <a:ext cx="2095500" cy="8001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161925"/>
            <a:ext cx="37217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随机梯度下降</a:t>
            </a:r>
            <a:r>
              <a:rPr spc="-5" dirty="0"/>
              <a:t>SGD</a:t>
            </a:r>
          </a:p>
        </p:txBody>
      </p:sp>
      <p:sp>
        <p:nvSpPr>
          <p:cNvPr id="3" name="object 3"/>
          <p:cNvSpPr/>
          <p:nvPr/>
        </p:nvSpPr>
        <p:spPr>
          <a:xfrm>
            <a:off x="5086981" y="2425251"/>
            <a:ext cx="3724917" cy="2153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22847" y="1476224"/>
            <a:ext cx="4832088" cy="279760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410200" y="150164"/>
            <a:ext cx="3601212" cy="223113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161925"/>
            <a:ext cx="41402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批量与随机梯度下降</a:t>
            </a:r>
          </a:p>
        </p:txBody>
      </p:sp>
      <p:sp>
        <p:nvSpPr>
          <p:cNvPr id="3" name="object 3"/>
          <p:cNvSpPr/>
          <p:nvPr/>
        </p:nvSpPr>
        <p:spPr>
          <a:xfrm>
            <a:off x="108204" y="2409444"/>
            <a:ext cx="8878824" cy="21945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258824" y="1278636"/>
            <a:ext cx="6574535" cy="15636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48917" y="1268730"/>
            <a:ext cx="6594475" cy="1583690"/>
          </a:xfrm>
          <a:custGeom>
            <a:avLst/>
            <a:gdLst/>
            <a:ahLst/>
            <a:cxnLst/>
            <a:rect l="l" t="t" r="r" b="b"/>
            <a:pathLst>
              <a:path w="6594475" h="1583689">
                <a:moveTo>
                  <a:pt x="0" y="1583436"/>
                </a:moveTo>
                <a:lnTo>
                  <a:pt x="6594348" y="1583436"/>
                </a:lnTo>
                <a:lnTo>
                  <a:pt x="6594348" y="0"/>
                </a:lnTo>
                <a:lnTo>
                  <a:pt x="0" y="0"/>
                </a:lnTo>
                <a:lnTo>
                  <a:pt x="0" y="1583436"/>
                </a:lnTo>
                <a:close/>
              </a:path>
            </a:pathLst>
          </a:custGeom>
          <a:ln w="19812">
            <a:solidFill>
              <a:srgbClr val="FF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82BFBD7-52ED-E54A-89A9-944D35E56D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8500" y="62664"/>
            <a:ext cx="2095500" cy="8001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334842" y="174403"/>
            <a:ext cx="1613685" cy="3986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07542" y="161925"/>
            <a:ext cx="45974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线性回归的进一步分析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07542" y="897712"/>
            <a:ext cx="69716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37185" indent="-325120">
              <a:lnSpc>
                <a:spcPct val="100000"/>
              </a:lnSpc>
              <a:spcBef>
                <a:spcPts val="95"/>
              </a:spcBef>
              <a:buClr>
                <a:srgbClr val="6FAC46"/>
              </a:buClr>
              <a:buFont typeface="Wingdings"/>
              <a:buChar char=""/>
              <a:tabLst>
                <a:tab pos="337820" algn="l"/>
              </a:tabLst>
            </a:pPr>
            <a:r>
              <a:rPr sz="2800" spc="-10" dirty="0">
                <a:solidFill>
                  <a:srgbClr val="171717"/>
                </a:solidFill>
                <a:latin typeface="Microsoft YaHei"/>
                <a:cs typeface="Microsoft YaHei"/>
              </a:rPr>
              <a:t>可以对样本是非线性的，只要对参</a:t>
            </a:r>
            <a:r>
              <a:rPr sz="2800" spc="10" dirty="0">
                <a:solidFill>
                  <a:srgbClr val="171717"/>
                </a:solidFill>
                <a:latin typeface="Microsoft YaHei"/>
                <a:cs typeface="Microsoft YaHei"/>
              </a:rPr>
              <a:t>数</a:t>
            </a:r>
            <a:r>
              <a:rPr sz="2800" dirty="0">
                <a:solidFill>
                  <a:srgbClr val="171717"/>
                </a:solidFill>
                <a:latin typeface="Microsoft YaHei"/>
                <a:cs typeface="Microsoft YaHei"/>
              </a:rPr>
              <a:t>θ</a:t>
            </a:r>
            <a:r>
              <a:rPr sz="2800" spc="-10" dirty="0">
                <a:solidFill>
                  <a:srgbClr val="171717"/>
                </a:solidFill>
                <a:latin typeface="Microsoft YaHei"/>
                <a:cs typeface="Microsoft YaHei"/>
              </a:rPr>
              <a:t>线性</a:t>
            </a:r>
            <a:endParaRPr sz="2800">
              <a:latin typeface="Microsoft YaHei"/>
              <a:cs typeface="Microsoft YaHe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67868" y="1788525"/>
            <a:ext cx="8078670" cy="232550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168166" y="4250479"/>
            <a:ext cx="3106588" cy="3046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7EF542D-5315-B446-8B90-A927CACA50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8500" y="62664"/>
            <a:ext cx="2095500" cy="8001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161925"/>
            <a:ext cx="117411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Code</a:t>
            </a:r>
          </a:p>
        </p:txBody>
      </p:sp>
      <p:sp>
        <p:nvSpPr>
          <p:cNvPr id="3" name="object 3"/>
          <p:cNvSpPr/>
          <p:nvPr/>
        </p:nvSpPr>
        <p:spPr>
          <a:xfrm>
            <a:off x="324611" y="1330452"/>
            <a:ext cx="8578195" cy="25861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6EBC692-A099-A241-8840-174A9117A1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8500" y="62664"/>
            <a:ext cx="2095500" cy="8001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161925"/>
            <a:ext cx="18542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线性回归</a:t>
            </a:r>
          </a:p>
        </p:txBody>
      </p:sp>
      <p:sp>
        <p:nvSpPr>
          <p:cNvPr id="3" name="object 3"/>
          <p:cNvSpPr/>
          <p:nvPr/>
        </p:nvSpPr>
        <p:spPr>
          <a:xfrm>
            <a:off x="108204" y="1383791"/>
            <a:ext cx="9000744" cy="264718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2710360-7B23-EF45-B41A-F55154E2D8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8500" y="62664"/>
            <a:ext cx="2095500" cy="8001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161925"/>
            <a:ext cx="18542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线性回归</a:t>
            </a:r>
          </a:p>
        </p:txBody>
      </p:sp>
      <p:sp>
        <p:nvSpPr>
          <p:cNvPr id="3" name="object 3"/>
          <p:cNvSpPr/>
          <p:nvPr/>
        </p:nvSpPr>
        <p:spPr>
          <a:xfrm>
            <a:off x="4688875" y="1408034"/>
            <a:ext cx="4266200" cy="251640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96596" y="1408003"/>
            <a:ext cx="4255707" cy="251799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9CFD1D7-A64B-7E42-A161-9697A85ED7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8500" y="62664"/>
            <a:ext cx="2095500" cy="8001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07542" y="161925"/>
            <a:ext cx="18542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线性回归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07542" y="897712"/>
            <a:ext cx="166878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37185" indent="-325120">
              <a:lnSpc>
                <a:spcPct val="100000"/>
              </a:lnSpc>
              <a:spcBef>
                <a:spcPts val="95"/>
              </a:spcBef>
              <a:buClr>
                <a:srgbClr val="6FAC46"/>
              </a:buClr>
              <a:buFont typeface="Wingdings"/>
              <a:buChar char=""/>
              <a:tabLst>
                <a:tab pos="337820" algn="l"/>
              </a:tabLst>
            </a:pPr>
            <a:r>
              <a:rPr sz="2800" spc="-10" dirty="0">
                <a:solidFill>
                  <a:srgbClr val="171717"/>
                </a:solidFill>
                <a:latin typeface="Microsoft YaHei"/>
                <a:cs typeface="Microsoft YaHei"/>
              </a:rPr>
              <a:t>y=ax+b</a:t>
            </a:r>
            <a:endParaRPr sz="2800">
              <a:latin typeface="Microsoft YaHei"/>
              <a:cs typeface="Microsoft YaHe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07740" y="1857447"/>
            <a:ext cx="4155960" cy="245720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463304" y="1815890"/>
            <a:ext cx="4131638" cy="24433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161925"/>
            <a:ext cx="18542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特征选择</a:t>
            </a:r>
          </a:p>
        </p:txBody>
      </p:sp>
      <p:sp>
        <p:nvSpPr>
          <p:cNvPr id="3" name="object 3"/>
          <p:cNvSpPr/>
          <p:nvPr/>
        </p:nvSpPr>
        <p:spPr>
          <a:xfrm>
            <a:off x="4820198" y="2596367"/>
            <a:ext cx="4196262" cy="24762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20160" y="1511080"/>
            <a:ext cx="4198288" cy="248100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788408" y="33528"/>
            <a:ext cx="4247388" cy="251917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279673" y="141422"/>
            <a:ext cx="1029045" cy="94967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161925"/>
            <a:ext cx="27686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超参与过拟合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342510" y="4811667"/>
            <a:ext cx="458470" cy="186055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"/>
              </a:spcBef>
            </a:pPr>
            <a:r>
              <a:rPr sz="1200" dirty="0">
                <a:solidFill>
                  <a:srgbClr val="565656"/>
                </a:solidFill>
                <a:latin typeface="Verdana"/>
                <a:cs typeface="Verdana"/>
              </a:rPr>
              <a:t>41</a:t>
            </a:r>
            <a:r>
              <a:rPr sz="1200" spc="-10" dirty="0">
                <a:solidFill>
                  <a:srgbClr val="565656"/>
                </a:solidFill>
                <a:latin typeface="Verdana"/>
                <a:cs typeface="Verdana"/>
              </a:rPr>
              <a:t>/</a:t>
            </a:r>
            <a:r>
              <a:rPr sz="1200" dirty="0">
                <a:solidFill>
                  <a:srgbClr val="565656"/>
                </a:solidFill>
                <a:latin typeface="Verdana"/>
                <a:cs typeface="Verdana"/>
              </a:rPr>
              <a:t>83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886200" y="-119305"/>
            <a:ext cx="5073396" cy="50566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65531"/>
            <a:ext cx="9144000" cy="45049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161925"/>
            <a:ext cx="36830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高阶系数与过拟合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342510" y="4811667"/>
            <a:ext cx="458470" cy="186055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"/>
              </a:spcBef>
            </a:pPr>
            <a:r>
              <a:rPr sz="1200" dirty="0">
                <a:solidFill>
                  <a:srgbClr val="565656"/>
                </a:solidFill>
                <a:latin typeface="Verdana"/>
                <a:cs typeface="Verdana"/>
              </a:rPr>
              <a:t>43</a:t>
            </a:r>
            <a:r>
              <a:rPr sz="1200" spc="-10" dirty="0">
                <a:solidFill>
                  <a:srgbClr val="565656"/>
                </a:solidFill>
                <a:latin typeface="Verdana"/>
                <a:cs typeface="Verdana"/>
              </a:rPr>
              <a:t>/</a:t>
            </a:r>
            <a:r>
              <a:rPr sz="1200" dirty="0">
                <a:solidFill>
                  <a:srgbClr val="565656"/>
                </a:solidFill>
                <a:latin typeface="Verdana"/>
                <a:cs typeface="Verdana"/>
              </a:rPr>
              <a:t>83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37617" y="1326590"/>
            <a:ext cx="8982851" cy="376574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9D47E33-8665-364A-8083-83BE71E9F2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8500" y="62664"/>
            <a:ext cx="2095500" cy="8001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334842" y="174403"/>
            <a:ext cx="1613685" cy="3986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07542" y="262585"/>
            <a:ext cx="48621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/>
              <a:t>Coefficient </a:t>
            </a:r>
            <a:r>
              <a:rPr sz="2800" spc="-35" dirty="0"/>
              <a:t>of</a:t>
            </a:r>
            <a:r>
              <a:rPr sz="2800" spc="-15" dirty="0"/>
              <a:t> </a:t>
            </a:r>
            <a:r>
              <a:rPr sz="2800" spc="-10" dirty="0"/>
              <a:t>Determination</a:t>
            </a:r>
            <a:endParaRPr sz="2800"/>
          </a:p>
        </p:txBody>
      </p:sp>
      <p:sp>
        <p:nvSpPr>
          <p:cNvPr id="4" name="object 4"/>
          <p:cNvSpPr txBox="1"/>
          <p:nvPr/>
        </p:nvSpPr>
        <p:spPr>
          <a:xfrm>
            <a:off x="707542" y="736472"/>
            <a:ext cx="17087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7185" indent="-325120">
              <a:lnSpc>
                <a:spcPct val="100000"/>
              </a:lnSpc>
              <a:spcBef>
                <a:spcPts val="100"/>
              </a:spcBef>
              <a:buClr>
                <a:srgbClr val="6FAC46"/>
              </a:buClr>
              <a:buFont typeface="Wingdings"/>
              <a:buChar char=""/>
              <a:tabLst>
                <a:tab pos="337185" algn="l"/>
                <a:tab pos="337820" algn="l"/>
              </a:tabLst>
            </a:pPr>
            <a:r>
              <a:rPr sz="1800" dirty="0">
                <a:solidFill>
                  <a:srgbClr val="171717"/>
                </a:solidFill>
                <a:latin typeface="Microsoft YaHei"/>
                <a:cs typeface="Microsoft YaHei"/>
              </a:rPr>
              <a:t>对</a:t>
            </a:r>
            <a:r>
              <a:rPr sz="1800" spc="-5" dirty="0">
                <a:solidFill>
                  <a:srgbClr val="171717"/>
                </a:solidFill>
                <a:latin typeface="Microsoft YaHei"/>
                <a:cs typeface="Microsoft YaHei"/>
              </a:rPr>
              <a:t>于</a:t>
            </a:r>
            <a:r>
              <a:rPr sz="1800" spc="5" dirty="0">
                <a:solidFill>
                  <a:srgbClr val="171717"/>
                </a:solidFill>
                <a:latin typeface="Microsoft YaHei"/>
                <a:cs typeface="Microsoft YaHei"/>
              </a:rPr>
              <a:t>m</a:t>
            </a:r>
            <a:r>
              <a:rPr sz="1800" dirty="0">
                <a:solidFill>
                  <a:srgbClr val="171717"/>
                </a:solidFill>
                <a:latin typeface="Microsoft YaHei"/>
                <a:cs typeface="Microsoft YaHei"/>
              </a:rPr>
              <a:t>个样本</a:t>
            </a:r>
            <a:endParaRPr sz="1800">
              <a:latin typeface="Microsoft YaHei"/>
              <a:cs typeface="Microsoft YaHe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07542" y="983360"/>
            <a:ext cx="21793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7185" indent="-325120">
              <a:lnSpc>
                <a:spcPct val="100000"/>
              </a:lnSpc>
              <a:spcBef>
                <a:spcPts val="100"/>
              </a:spcBef>
              <a:buClr>
                <a:srgbClr val="6FAC46"/>
              </a:buClr>
              <a:buFont typeface="Wingdings"/>
              <a:buChar char=""/>
              <a:tabLst>
                <a:tab pos="337185" algn="l"/>
                <a:tab pos="337820" algn="l"/>
              </a:tabLst>
            </a:pPr>
            <a:r>
              <a:rPr sz="1800" dirty="0">
                <a:solidFill>
                  <a:srgbClr val="171717"/>
                </a:solidFill>
                <a:latin typeface="Microsoft YaHei"/>
                <a:cs typeface="Microsoft YaHei"/>
              </a:rPr>
              <a:t>某模型的估计值为</a:t>
            </a:r>
            <a:endParaRPr sz="1800">
              <a:latin typeface="Microsoft YaHei"/>
              <a:cs typeface="Microsoft YaHe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07542" y="1725929"/>
            <a:ext cx="52781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7185" indent="-325120">
              <a:lnSpc>
                <a:spcPct val="100000"/>
              </a:lnSpc>
              <a:spcBef>
                <a:spcPts val="100"/>
              </a:spcBef>
              <a:buClr>
                <a:srgbClr val="6FAC46"/>
              </a:buClr>
              <a:buFont typeface="Wingdings"/>
              <a:buChar char=""/>
              <a:tabLst>
                <a:tab pos="337185" algn="l"/>
                <a:tab pos="337820" algn="l"/>
              </a:tabLst>
            </a:pPr>
            <a:r>
              <a:rPr sz="1800" dirty="0">
                <a:solidFill>
                  <a:srgbClr val="171717"/>
                </a:solidFill>
                <a:latin typeface="Microsoft YaHei"/>
                <a:cs typeface="Microsoft YaHei"/>
              </a:rPr>
              <a:t>计</a:t>
            </a:r>
            <a:r>
              <a:rPr sz="1800" spc="-5" dirty="0">
                <a:solidFill>
                  <a:srgbClr val="171717"/>
                </a:solidFill>
                <a:latin typeface="Microsoft YaHei"/>
                <a:cs typeface="Microsoft YaHei"/>
              </a:rPr>
              <a:t>算</a:t>
            </a:r>
            <a:r>
              <a:rPr sz="1800" dirty="0">
                <a:solidFill>
                  <a:srgbClr val="FF0000"/>
                </a:solidFill>
                <a:latin typeface="Microsoft YaHei"/>
                <a:cs typeface="Microsoft YaHei"/>
              </a:rPr>
              <a:t>残差平方</a:t>
            </a:r>
            <a:r>
              <a:rPr sz="1800" spc="-10" dirty="0">
                <a:solidFill>
                  <a:srgbClr val="FF0000"/>
                </a:solidFill>
                <a:latin typeface="Microsoft YaHei"/>
                <a:cs typeface="Microsoft YaHei"/>
              </a:rPr>
              <a:t>和</a:t>
            </a:r>
            <a:r>
              <a:rPr sz="1800" spc="-5" dirty="0">
                <a:solidFill>
                  <a:srgbClr val="FF0000"/>
                </a:solidFill>
                <a:latin typeface="Microsoft YaHei"/>
                <a:cs typeface="Microsoft YaHei"/>
              </a:rPr>
              <a:t>RSS</a:t>
            </a:r>
            <a:r>
              <a:rPr sz="1800" spc="-5" dirty="0">
                <a:solidFill>
                  <a:srgbClr val="171717"/>
                </a:solidFill>
                <a:latin typeface="Microsoft YaHei"/>
                <a:cs typeface="Microsoft YaHei"/>
              </a:rPr>
              <a:t>(R</a:t>
            </a:r>
            <a:r>
              <a:rPr sz="1800" spc="-5" dirty="0">
                <a:solidFill>
                  <a:srgbClr val="171717"/>
                </a:solidFill>
                <a:latin typeface="Arial"/>
                <a:cs typeface="Arial"/>
              </a:rPr>
              <a:t>esidual</a:t>
            </a:r>
            <a:r>
              <a:rPr sz="1800" spc="-30" dirty="0">
                <a:solidFill>
                  <a:srgbClr val="171717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171717"/>
                </a:solidFill>
                <a:latin typeface="Microsoft YaHei"/>
                <a:cs typeface="Microsoft YaHei"/>
              </a:rPr>
              <a:t>S</a:t>
            </a:r>
            <a:r>
              <a:rPr sz="1800" dirty="0">
                <a:solidFill>
                  <a:srgbClr val="171717"/>
                </a:solidFill>
                <a:latin typeface="Arial"/>
                <a:cs typeface="Arial"/>
              </a:rPr>
              <a:t>um</a:t>
            </a:r>
            <a:r>
              <a:rPr sz="1800" spc="-10" dirty="0">
                <a:solidFill>
                  <a:srgbClr val="171717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171717"/>
                </a:solidFill>
                <a:latin typeface="Arial"/>
                <a:cs typeface="Arial"/>
              </a:rPr>
              <a:t>of </a:t>
            </a:r>
            <a:r>
              <a:rPr sz="1800" spc="-5" dirty="0">
                <a:solidFill>
                  <a:srgbClr val="171717"/>
                </a:solidFill>
                <a:latin typeface="Microsoft YaHei"/>
                <a:cs typeface="Microsoft YaHei"/>
              </a:rPr>
              <a:t>S</a:t>
            </a:r>
            <a:r>
              <a:rPr sz="1800" spc="-5" dirty="0">
                <a:solidFill>
                  <a:srgbClr val="171717"/>
                </a:solidFill>
                <a:latin typeface="Arial"/>
                <a:cs typeface="Arial"/>
              </a:rPr>
              <a:t>quares</a:t>
            </a:r>
            <a:r>
              <a:rPr sz="1800" spc="-5" dirty="0">
                <a:solidFill>
                  <a:srgbClr val="171717"/>
                </a:solidFill>
                <a:latin typeface="Microsoft YaHei"/>
                <a:cs typeface="Microsoft YaHei"/>
              </a:rPr>
              <a:t>)：</a:t>
            </a:r>
            <a:endParaRPr sz="1800">
              <a:latin typeface="Microsoft YaHei"/>
              <a:cs typeface="Microsoft YaHe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07542" y="2218182"/>
            <a:ext cx="8077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7185" indent="-325120">
              <a:lnSpc>
                <a:spcPct val="100000"/>
              </a:lnSpc>
              <a:spcBef>
                <a:spcPts val="100"/>
              </a:spcBef>
              <a:buClr>
                <a:srgbClr val="6FAC46"/>
              </a:buClr>
              <a:buFont typeface="Wingdings"/>
              <a:buChar char=""/>
              <a:tabLst>
                <a:tab pos="337185" algn="l"/>
                <a:tab pos="337820" algn="l"/>
              </a:tabLst>
            </a:pPr>
            <a:r>
              <a:rPr sz="1800" dirty="0">
                <a:solidFill>
                  <a:srgbClr val="171717"/>
                </a:solidFill>
                <a:latin typeface="Microsoft YaHei"/>
                <a:cs typeface="Microsoft YaHei"/>
              </a:rPr>
              <a:t>定义</a:t>
            </a:r>
            <a:endParaRPr sz="1800">
              <a:latin typeface="Microsoft YaHei"/>
              <a:cs typeface="Microsoft YaHe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44854" y="2464765"/>
            <a:ext cx="269684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60680" indent="-323215">
              <a:lnSpc>
                <a:spcPct val="100000"/>
              </a:lnSpc>
              <a:spcBef>
                <a:spcPts val="100"/>
              </a:spcBef>
              <a:buClr>
                <a:srgbClr val="6FAC46"/>
              </a:buClr>
              <a:buFont typeface="Wingdings"/>
              <a:buChar char=""/>
              <a:tabLst>
                <a:tab pos="360680" algn="l"/>
                <a:tab pos="361315" algn="l"/>
              </a:tabLst>
            </a:pPr>
            <a:r>
              <a:rPr sz="1800" dirty="0">
                <a:solidFill>
                  <a:srgbClr val="6600FF"/>
                </a:solidFill>
                <a:latin typeface="Microsoft YaHei"/>
                <a:cs typeface="Microsoft YaHei"/>
              </a:rPr>
              <a:t>R</a:t>
            </a:r>
            <a:r>
              <a:rPr sz="1800" baseline="25462" dirty="0">
                <a:solidFill>
                  <a:srgbClr val="6600FF"/>
                </a:solidFill>
                <a:latin typeface="Microsoft YaHei"/>
                <a:cs typeface="Microsoft YaHei"/>
              </a:rPr>
              <a:t>2</a:t>
            </a:r>
            <a:r>
              <a:rPr sz="1800" spc="-5" dirty="0">
                <a:solidFill>
                  <a:srgbClr val="171717"/>
                </a:solidFill>
                <a:latin typeface="Microsoft YaHei"/>
                <a:cs typeface="Microsoft YaHei"/>
              </a:rPr>
              <a:t>越大，拟合效果越好</a:t>
            </a:r>
            <a:endParaRPr sz="1800">
              <a:latin typeface="Microsoft YaHei"/>
              <a:cs typeface="Microsoft YaHe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44854" y="2712211"/>
            <a:ext cx="58807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60680" indent="-323215">
              <a:lnSpc>
                <a:spcPct val="100000"/>
              </a:lnSpc>
              <a:spcBef>
                <a:spcPts val="100"/>
              </a:spcBef>
              <a:buClr>
                <a:srgbClr val="6FAC46"/>
              </a:buClr>
              <a:buFont typeface="Wingdings"/>
              <a:buChar char=""/>
              <a:tabLst>
                <a:tab pos="360680" algn="l"/>
                <a:tab pos="361315" algn="l"/>
              </a:tabLst>
            </a:pPr>
            <a:r>
              <a:rPr sz="1800" dirty="0">
                <a:solidFill>
                  <a:srgbClr val="6600FF"/>
                </a:solidFill>
                <a:latin typeface="Microsoft YaHei"/>
                <a:cs typeface="Microsoft YaHei"/>
              </a:rPr>
              <a:t>R</a:t>
            </a:r>
            <a:r>
              <a:rPr sz="1800" baseline="25462" dirty="0">
                <a:solidFill>
                  <a:srgbClr val="6600FF"/>
                </a:solidFill>
                <a:latin typeface="Microsoft YaHei"/>
                <a:cs typeface="Microsoft YaHei"/>
              </a:rPr>
              <a:t>2</a:t>
            </a:r>
            <a:r>
              <a:rPr sz="1800" dirty="0">
                <a:solidFill>
                  <a:srgbClr val="171717"/>
                </a:solidFill>
                <a:latin typeface="Microsoft YaHei"/>
                <a:cs typeface="Microsoft YaHei"/>
              </a:rPr>
              <a:t>的最优值为1；若模型预测为随机值，</a:t>
            </a:r>
            <a:r>
              <a:rPr sz="1800" spc="-65" dirty="0">
                <a:solidFill>
                  <a:srgbClr val="171717"/>
                </a:solidFill>
                <a:latin typeface="Microsoft YaHei"/>
                <a:cs typeface="Microsoft YaHei"/>
              </a:rPr>
              <a:t> </a:t>
            </a:r>
            <a:r>
              <a:rPr sz="1800" dirty="0">
                <a:solidFill>
                  <a:srgbClr val="6600FF"/>
                </a:solidFill>
                <a:latin typeface="Microsoft YaHei"/>
                <a:cs typeface="Microsoft YaHei"/>
              </a:rPr>
              <a:t>R</a:t>
            </a:r>
            <a:r>
              <a:rPr sz="1800" baseline="25462" dirty="0">
                <a:solidFill>
                  <a:srgbClr val="6600FF"/>
                </a:solidFill>
                <a:latin typeface="Microsoft YaHei"/>
                <a:cs typeface="Microsoft YaHei"/>
              </a:rPr>
              <a:t>2</a:t>
            </a:r>
            <a:r>
              <a:rPr sz="1800" dirty="0">
                <a:solidFill>
                  <a:srgbClr val="171717"/>
                </a:solidFill>
                <a:latin typeface="Microsoft YaHei"/>
                <a:cs typeface="Microsoft YaHei"/>
              </a:rPr>
              <a:t>有可能为负</a:t>
            </a:r>
            <a:endParaRPr sz="1800">
              <a:latin typeface="Microsoft YaHei"/>
              <a:cs typeface="Microsoft YaHe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82142" y="2959100"/>
            <a:ext cx="4916170" cy="7937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23265" indent="-323215">
              <a:lnSpc>
                <a:spcPts val="2050"/>
              </a:lnSpc>
              <a:spcBef>
                <a:spcPts val="100"/>
              </a:spcBef>
              <a:buClr>
                <a:srgbClr val="6FAC46"/>
              </a:buClr>
              <a:buFont typeface="Wingdings"/>
              <a:buChar char=""/>
              <a:tabLst>
                <a:tab pos="723265" algn="l"/>
                <a:tab pos="723900" algn="l"/>
              </a:tabLst>
            </a:pPr>
            <a:r>
              <a:rPr sz="1800" dirty="0">
                <a:solidFill>
                  <a:srgbClr val="171717"/>
                </a:solidFill>
                <a:latin typeface="Microsoft YaHei"/>
                <a:cs typeface="Microsoft YaHei"/>
              </a:rPr>
              <a:t>若预测值恒为样本期望， </a:t>
            </a:r>
            <a:r>
              <a:rPr sz="1800" dirty="0">
                <a:solidFill>
                  <a:srgbClr val="6600FF"/>
                </a:solidFill>
                <a:latin typeface="Microsoft YaHei"/>
                <a:cs typeface="Microsoft YaHei"/>
              </a:rPr>
              <a:t>R</a:t>
            </a:r>
            <a:r>
              <a:rPr sz="1800" baseline="25462" dirty="0">
                <a:solidFill>
                  <a:srgbClr val="6600FF"/>
                </a:solidFill>
                <a:latin typeface="Microsoft YaHei"/>
                <a:cs typeface="Microsoft YaHei"/>
              </a:rPr>
              <a:t>2</a:t>
            </a:r>
            <a:r>
              <a:rPr sz="1800" dirty="0">
                <a:solidFill>
                  <a:srgbClr val="171717"/>
                </a:solidFill>
                <a:latin typeface="Microsoft YaHei"/>
                <a:cs typeface="Microsoft YaHei"/>
              </a:rPr>
              <a:t>为0</a:t>
            </a:r>
            <a:endParaRPr sz="1800">
              <a:latin typeface="Microsoft YaHei"/>
              <a:cs typeface="Microsoft YaHei"/>
            </a:endParaRPr>
          </a:p>
          <a:p>
            <a:pPr marL="362585" indent="-325120">
              <a:lnSpc>
                <a:spcPts val="1945"/>
              </a:lnSpc>
              <a:buClr>
                <a:srgbClr val="6FAC46"/>
              </a:buClr>
              <a:buFont typeface="Wingdings"/>
              <a:buChar char=""/>
              <a:tabLst>
                <a:tab pos="362585" algn="l"/>
                <a:tab pos="363220" algn="l"/>
              </a:tabLst>
            </a:pPr>
            <a:r>
              <a:rPr sz="1800" dirty="0">
                <a:solidFill>
                  <a:srgbClr val="171717"/>
                </a:solidFill>
                <a:latin typeface="Microsoft YaHei"/>
                <a:cs typeface="Microsoft YaHei"/>
              </a:rPr>
              <a:t>亦可定义</a:t>
            </a:r>
            <a:r>
              <a:rPr sz="1800" spc="-5" dirty="0">
                <a:solidFill>
                  <a:srgbClr val="006F00"/>
                </a:solidFill>
                <a:latin typeface="Microsoft YaHei"/>
                <a:cs typeface="Microsoft YaHei"/>
              </a:rPr>
              <a:t>ESS</a:t>
            </a:r>
            <a:r>
              <a:rPr sz="1800" spc="-5" dirty="0">
                <a:solidFill>
                  <a:srgbClr val="171717"/>
                </a:solidFill>
                <a:latin typeface="Microsoft YaHei"/>
                <a:cs typeface="Microsoft YaHei"/>
              </a:rPr>
              <a:t>(Explained Sum</a:t>
            </a:r>
            <a:r>
              <a:rPr sz="1800" dirty="0">
                <a:solidFill>
                  <a:srgbClr val="171717"/>
                </a:solidFill>
                <a:latin typeface="Microsoft YaHei"/>
                <a:cs typeface="Microsoft YaHei"/>
              </a:rPr>
              <a:t> </a:t>
            </a:r>
            <a:r>
              <a:rPr sz="1800" spc="-25" dirty="0">
                <a:solidFill>
                  <a:srgbClr val="171717"/>
                </a:solidFill>
                <a:latin typeface="Microsoft YaHei"/>
                <a:cs typeface="Microsoft YaHei"/>
              </a:rPr>
              <a:t>of</a:t>
            </a:r>
            <a:r>
              <a:rPr sz="1800" spc="15" dirty="0">
                <a:solidFill>
                  <a:srgbClr val="171717"/>
                </a:solidFill>
                <a:latin typeface="Microsoft YaHei"/>
                <a:cs typeface="Microsoft YaHei"/>
              </a:rPr>
              <a:t> </a:t>
            </a:r>
            <a:r>
              <a:rPr sz="1800" spc="-10" dirty="0">
                <a:solidFill>
                  <a:srgbClr val="171717"/>
                </a:solidFill>
                <a:latin typeface="Microsoft YaHei"/>
                <a:cs typeface="Microsoft YaHei"/>
              </a:rPr>
              <a:t>Squares)：</a:t>
            </a:r>
            <a:endParaRPr sz="1800">
              <a:latin typeface="Microsoft YaHei"/>
              <a:cs typeface="Microsoft YaHei"/>
            </a:endParaRPr>
          </a:p>
          <a:p>
            <a:pPr marL="723265" lvl="1" indent="-323215">
              <a:lnSpc>
                <a:spcPts val="2050"/>
              </a:lnSpc>
              <a:buClr>
                <a:srgbClr val="6FAC46"/>
              </a:buClr>
              <a:buFont typeface="Wingdings"/>
              <a:buChar char=""/>
              <a:tabLst>
                <a:tab pos="723265" algn="l"/>
                <a:tab pos="723900" algn="l"/>
              </a:tabLst>
            </a:pPr>
            <a:r>
              <a:rPr sz="1800" spc="-5" dirty="0">
                <a:solidFill>
                  <a:srgbClr val="0000FF"/>
                </a:solidFill>
                <a:latin typeface="Microsoft YaHei"/>
                <a:cs typeface="Microsoft YaHei"/>
              </a:rPr>
              <a:t>TSS </a:t>
            </a:r>
            <a:r>
              <a:rPr sz="1800" dirty="0">
                <a:solidFill>
                  <a:srgbClr val="171717"/>
                </a:solidFill>
                <a:latin typeface="Microsoft YaHei"/>
                <a:cs typeface="Microsoft YaHei"/>
              </a:rPr>
              <a:t>= </a:t>
            </a:r>
            <a:r>
              <a:rPr sz="1800" spc="-5" dirty="0">
                <a:solidFill>
                  <a:srgbClr val="006F00"/>
                </a:solidFill>
                <a:latin typeface="Microsoft YaHei"/>
                <a:cs typeface="Microsoft YaHei"/>
              </a:rPr>
              <a:t>ESS </a:t>
            </a:r>
            <a:r>
              <a:rPr sz="1800" dirty="0">
                <a:solidFill>
                  <a:srgbClr val="171717"/>
                </a:solidFill>
                <a:latin typeface="Microsoft YaHei"/>
                <a:cs typeface="Microsoft YaHei"/>
              </a:rPr>
              <a:t>+</a:t>
            </a:r>
            <a:r>
              <a:rPr sz="1800" spc="25" dirty="0">
                <a:solidFill>
                  <a:srgbClr val="171717"/>
                </a:solidFill>
                <a:latin typeface="Microsoft YaHei"/>
                <a:cs typeface="Microsoft YaHei"/>
              </a:rPr>
              <a:t> </a:t>
            </a:r>
            <a:r>
              <a:rPr sz="1800" dirty="0">
                <a:solidFill>
                  <a:srgbClr val="FF0000"/>
                </a:solidFill>
                <a:latin typeface="Microsoft YaHei"/>
                <a:cs typeface="Microsoft YaHei"/>
              </a:rPr>
              <a:t>RSS</a:t>
            </a:r>
            <a:endParaRPr sz="1800">
              <a:latin typeface="Microsoft YaHei"/>
              <a:cs typeface="Microsoft YaHe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070254" y="3765600"/>
            <a:ext cx="6677025" cy="5314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265">
              <a:lnSpc>
                <a:spcPts val="1930"/>
              </a:lnSpc>
              <a:spcBef>
                <a:spcPts val="100"/>
              </a:spcBef>
              <a:tabLst>
                <a:tab pos="793115" algn="l"/>
              </a:tabLst>
            </a:pPr>
            <a:r>
              <a:rPr sz="1700" dirty="0">
                <a:solidFill>
                  <a:srgbClr val="6FAC46"/>
                </a:solidFill>
                <a:latin typeface="Verdana"/>
                <a:cs typeface="Verdana"/>
              </a:rPr>
              <a:t>−	</a:t>
            </a:r>
            <a:r>
              <a:rPr sz="1700" dirty="0">
                <a:solidFill>
                  <a:srgbClr val="171717"/>
                </a:solidFill>
                <a:latin typeface="Microsoft YaHei"/>
                <a:cs typeface="Microsoft YaHei"/>
              </a:rPr>
              <a:t>只有在无偏估计时上述</a:t>
            </a:r>
            <a:r>
              <a:rPr sz="1700" spc="-15" dirty="0">
                <a:solidFill>
                  <a:srgbClr val="171717"/>
                </a:solidFill>
                <a:latin typeface="Microsoft YaHei"/>
                <a:cs typeface="Microsoft YaHei"/>
              </a:rPr>
              <a:t>等</a:t>
            </a:r>
            <a:r>
              <a:rPr sz="1700" dirty="0">
                <a:solidFill>
                  <a:srgbClr val="171717"/>
                </a:solidFill>
                <a:latin typeface="Microsoft YaHei"/>
                <a:cs typeface="Microsoft YaHei"/>
              </a:rPr>
              <a:t>式才</a:t>
            </a:r>
            <a:r>
              <a:rPr sz="1700" spc="-15" dirty="0">
                <a:solidFill>
                  <a:srgbClr val="171717"/>
                </a:solidFill>
                <a:latin typeface="Microsoft YaHei"/>
                <a:cs typeface="Microsoft YaHei"/>
              </a:rPr>
              <a:t>成</a:t>
            </a:r>
            <a:r>
              <a:rPr sz="1700" dirty="0">
                <a:solidFill>
                  <a:srgbClr val="171717"/>
                </a:solidFill>
                <a:latin typeface="Microsoft YaHei"/>
                <a:cs typeface="Microsoft YaHei"/>
              </a:rPr>
              <a:t>立，</a:t>
            </a:r>
            <a:r>
              <a:rPr sz="1700" spc="-15" dirty="0">
                <a:solidFill>
                  <a:srgbClr val="171717"/>
                </a:solidFill>
                <a:latin typeface="Microsoft YaHei"/>
                <a:cs typeface="Microsoft YaHei"/>
              </a:rPr>
              <a:t>否</a:t>
            </a:r>
            <a:r>
              <a:rPr sz="1700" dirty="0">
                <a:solidFill>
                  <a:srgbClr val="171717"/>
                </a:solidFill>
                <a:latin typeface="Microsoft YaHei"/>
                <a:cs typeface="Microsoft YaHei"/>
              </a:rPr>
              <a:t>则，</a:t>
            </a:r>
            <a:r>
              <a:rPr sz="1700" spc="-45" dirty="0">
                <a:solidFill>
                  <a:srgbClr val="171717"/>
                </a:solidFill>
                <a:latin typeface="Microsoft YaHei"/>
                <a:cs typeface="Microsoft YaHei"/>
              </a:rPr>
              <a:t> </a:t>
            </a:r>
            <a:r>
              <a:rPr sz="1700" spc="-5" dirty="0">
                <a:solidFill>
                  <a:srgbClr val="0000FF"/>
                </a:solidFill>
                <a:latin typeface="Microsoft YaHei"/>
                <a:cs typeface="Microsoft YaHei"/>
              </a:rPr>
              <a:t>TSS</a:t>
            </a:r>
            <a:r>
              <a:rPr sz="1700" spc="-15" dirty="0">
                <a:solidFill>
                  <a:srgbClr val="0000FF"/>
                </a:solidFill>
                <a:latin typeface="Microsoft YaHei"/>
                <a:cs typeface="Microsoft YaHei"/>
              </a:rPr>
              <a:t> </a:t>
            </a:r>
            <a:r>
              <a:rPr sz="1700" dirty="0">
                <a:solidFill>
                  <a:srgbClr val="171717"/>
                </a:solidFill>
                <a:latin typeface="Microsoft YaHei"/>
                <a:cs typeface="Microsoft YaHei"/>
              </a:rPr>
              <a:t>≥ </a:t>
            </a:r>
            <a:r>
              <a:rPr sz="1700" dirty="0">
                <a:solidFill>
                  <a:srgbClr val="006F00"/>
                </a:solidFill>
                <a:latin typeface="Microsoft YaHei"/>
                <a:cs typeface="Microsoft YaHei"/>
              </a:rPr>
              <a:t>ESS</a:t>
            </a:r>
            <a:r>
              <a:rPr sz="1700" spc="-20" dirty="0">
                <a:solidFill>
                  <a:srgbClr val="006F00"/>
                </a:solidFill>
                <a:latin typeface="Microsoft YaHei"/>
                <a:cs typeface="Microsoft YaHei"/>
              </a:rPr>
              <a:t> </a:t>
            </a:r>
            <a:r>
              <a:rPr sz="1700" dirty="0">
                <a:solidFill>
                  <a:srgbClr val="171717"/>
                </a:solidFill>
                <a:latin typeface="Microsoft YaHei"/>
                <a:cs typeface="Microsoft YaHei"/>
              </a:rPr>
              <a:t>+</a:t>
            </a:r>
            <a:r>
              <a:rPr sz="1700" spc="-5" dirty="0">
                <a:solidFill>
                  <a:srgbClr val="171717"/>
                </a:solidFill>
                <a:latin typeface="Microsoft YaHei"/>
                <a:cs typeface="Microsoft YaHei"/>
              </a:rPr>
              <a:t> </a:t>
            </a:r>
            <a:r>
              <a:rPr sz="1700" dirty="0">
                <a:solidFill>
                  <a:srgbClr val="FF0000"/>
                </a:solidFill>
                <a:latin typeface="Microsoft YaHei"/>
                <a:cs typeface="Microsoft YaHei"/>
              </a:rPr>
              <a:t>RSS</a:t>
            </a:r>
            <a:endParaRPr sz="1700">
              <a:latin typeface="Microsoft YaHei"/>
              <a:cs typeface="Microsoft YaHei"/>
            </a:endParaRPr>
          </a:p>
          <a:p>
            <a:pPr marL="335280" indent="-323215">
              <a:lnSpc>
                <a:spcPts val="2050"/>
              </a:lnSpc>
              <a:buClr>
                <a:srgbClr val="6FAC46"/>
              </a:buClr>
              <a:buFont typeface="Wingdings"/>
              <a:buChar char=""/>
              <a:tabLst>
                <a:tab pos="335280" algn="l"/>
                <a:tab pos="335915" algn="l"/>
              </a:tabLst>
            </a:pPr>
            <a:r>
              <a:rPr sz="1800" dirty="0">
                <a:solidFill>
                  <a:srgbClr val="006F00"/>
                </a:solidFill>
                <a:latin typeface="Microsoft YaHei"/>
                <a:cs typeface="Microsoft YaHei"/>
              </a:rPr>
              <a:t>ESS</a:t>
            </a:r>
            <a:r>
              <a:rPr sz="1800" dirty="0">
                <a:solidFill>
                  <a:srgbClr val="171717"/>
                </a:solidFill>
                <a:latin typeface="Microsoft YaHei"/>
                <a:cs typeface="Microsoft YaHei"/>
              </a:rPr>
              <a:t>又称</a:t>
            </a:r>
            <a:r>
              <a:rPr sz="1800" dirty="0">
                <a:solidFill>
                  <a:srgbClr val="006F00"/>
                </a:solidFill>
                <a:latin typeface="Microsoft YaHei"/>
                <a:cs typeface="Microsoft YaHei"/>
              </a:rPr>
              <a:t>回归平方和SSR</a:t>
            </a:r>
            <a:r>
              <a:rPr sz="1800" dirty="0">
                <a:solidFill>
                  <a:srgbClr val="171717"/>
                </a:solidFill>
                <a:latin typeface="Microsoft YaHei"/>
                <a:cs typeface="Microsoft YaHei"/>
              </a:rPr>
              <a:t>(Sum</a:t>
            </a:r>
            <a:r>
              <a:rPr sz="1800" spc="-20" dirty="0">
                <a:solidFill>
                  <a:srgbClr val="171717"/>
                </a:solidFill>
                <a:latin typeface="Microsoft YaHei"/>
                <a:cs typeface="Microsoft YaHei"/>
              </a:rPr>
              <a:t> </a:t>
            </a:r>
            <a:r>
              <a:rPr sz="1800" spc="-25" dirty="0">
                <a:solidFill>
                  <a:srgbClr val="171717"/>
                </a:solidFill>
                <a:latin typeface="Microsoft YaHei"/>
                <a:cs typeface="Microsoft YaHei"/>
              </a:rPr>
              <a:t>of</a:t>
            </a:r>
            <a:r>
              <a:rPr sz="1800" dirty="0">
                <a:solidFill>
                  <a:srgbClr val="171717"/>
                </a:solidFill>
                <a:latin typeface="Microsoft YaHei"/>
                <a:cs typeface="Microsoft YaHei"/>
              </a:rPr>
              <a:t> </a:t>
            </a:r>
            <a:r>
              <a:rPr sz="1800" spc="-10" dirty="0">
                <a:solidFill>
                  <a:srgbClr val="171717"/>
                </a:solidFill>
                <a:latin typeface="Microsoft YaHei"/>
                <a:cs typeface="Microsoft YaHei"/>
              </a:rPr>
              <a:t>Squares</a:t>
            </a:r>
            <a:r>
              <a:rPr sz="1800" spc="15" dirty="0">
                <a:solidFill>
                  <a:srgbClr val="171717"/>
                </a:solidFill>
                <a:latin typeface="Microsoft YaHei"/>
                <a:cs typeface="Microsoft YaHei"/>
              </a:rPr>
              <a:t> </a:t>
            </a:r>
            <a:r>
              <a:rPr sz="1800" dirty="0">
                <a:solidFill>
                  <a:srgbClr val="171717"/>
                </a:solidFill>
                <a:latin typeface="Microsoft YaHei"/>
                <a:cs typeface="Microsoft YaHei"/>
              </a:rPr>
              <a:t>for </a:t>
            </a:r>
            <a:r>
              <a:rPr sz="1800" spc="-15" dirty="0">
                <a:solidFill>
                  <a:srgbClr val="171717"/>
                </a:solidFill>
                <a:latin typeface="Microsoft YaHei"/>
                <a:cs typeface="Microsoft YaHei"/>
              </a:rPr>
              <a:t>Regression)</a:t>
            </a:r>
            <a:endParaRPr sz="1800">
              <a:latin typeface="Microsoft YaHei"/>
              <a:cs typeface="Microsoft YaHe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343611" y="874681"/>
            <a:ext cx="466090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51790" algn="l"/>
              </a:tabLst>
            </a:pPr>
            <a:r>
              <a:rPr sz="800" i="1" spc="215" dirty="0">
                <a:latin typeface="Times New Roman"/>
                <a:cs typeface="Times New Roman"/>
              </a:rPr>
              <a:t>m	m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031428" y="703246"/>
            <a:ext cx="783590" cy="3009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50" spc="130" dirty="0">
                <a:latin typeface="Times New Roman"/>
                <a:cs typeface="Times New Roman"/>
              </a:rPr>
              <a:t>, </a:t>
            </a:r>
            <a:r>
              <a:rPr sz="1350" i="1" spc="235" dirty="0">
                <a:latin typeface="Times New Roman"/>
                <a:cs typeface="Times New Roman"/>
              </a:rPr>
              <a:t>x </a:t>
            </a:r>
            <a:r>
              <a:rPr sz="1350" spc="130" dirty="0">
                <a:latin typeface="Times New Roman"/>
                <a:cs typeface="Times New Roman"/>
              </a:rPr>
              <a:t>, </a:t>
            </a:r>
            <a:r>
              <a:rPr sz="1350" i="1" spc="235" dirty="0">
                <a:latin typeface="Times New Roman"/>
                <a:cs typeface="Times New Roman"/>
              </a:rPr>
              <a:t>y</a:t>
            </a:r>
            <a:r>
              <a:rPr sz="1350" i="1" spc="325" dirty="0">
                <a:latin typeface="Times New Roman"/>
                <a:cs typeface="Times New Roman"/>
              </a:rPr>
              <a:t> </a:t>
            </a:r>
            <a:r>
              <a:rPr sz="1800" spc="15" dirty="0">
                <a:latin typeface="Symbol"/>
                <a:cs typeface="Symbol"/>
              </a:rPr>
              <a:t></a:t>
            </a:r>
            <a:endParaRPr sz="1800">
              <a:latin typeface="Symbol"/>
              <a:cs typeface="Symbo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767596" y="703246"/>
            <a:ext cx="1152525" cy="3009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1061085" algn="l"/>
              </a:tabLst>
            </a:pPr>
            <a:r>
              <a:rPr sz="1350" spc="175" dirty="0">
                <a:latin typeface="Times New Roman"/>
                <a:cs typeface="Times New Roman"/>
              </a:rPr>
              <a:t>,</a:t>
            </a:r>
            <a:r>
              <a:rPr sz="1350" spc="530" dirty="0">
                <a:latin typeface="MT Extra"/>
                <a:cs typeface="MT Extra"/>
              </a:rPr>
              <a:t></a:t>
            </a:r>
            <a:r>
              <a:rPr sz="1350" spc="130" dirty="0">
                <a:latin typeface="Times New Roman"/>
                <a:cs typeface="Times New Roman"/>
              </a:rPr>
              <a:t>,</a:t>
            </a:r>
            <a:r>
              <a:rPr sz="1350" dirty="0">
                <a:latin typeface="Times New Roman"/>
                <a:cs typeface="Times New Roman"/>
              </a:rPr>
              <a:t> </a:t>
            </a:r>
            <a:r>
              <a:rPr sz="1350" spc="165" dirty="0">
                <a:latin typeface="Times New Roman"/>
                <a:cs typeface="Times New Roman"/>
              </a:rPr>
              <a:t> </a:t>
            </a:r>
            <a:r>
              <a:rPr sz="1350" i="1" spc="235" dirty="0">
                <a:latin typeface="Times New Roman"/>
                <a:cs typeface="Times New Roman"/>
              </a:rPr>
              <a:t>x</a:t>
            </a:r>
            <a:r>
              <a:rPr sz="1350" i="1" dirty="0">
                <a:latin typeface="Times New Roman"/>
                <a:cs typeface="Times New Roman"/>
              </a:rPr>
              <a:t>  </a:t>
            </a:r>
            <a:r>
              <a:rPr sz="1350" i="1" spc="-65" dirty="0">
                <a:latin typeface="Times New Roman"/>
                <a:cs typeface="Times New Roman"/>
              </a:rPr>
              <a:t> </a:t>
            </a:r>
            <a:r>
              <a:rPr sz="1350" spc="130" dirty="0">
                <a:latin typeface="Times New Roman"/>
                <a:cs typeface="Times New Roman"/>
              </a:rPr>
              <a:t>,</a:t>
            </a:r>
            <a:r>
              <a:rPr sz="1350" spc="50" dirty="0">
                <a:latin typeface="Times New Roman"/>
                <a:cs typeface="Times New Roman"/>
              </a:rPr>
              <a:t> </a:t>
            </a:r>
            <a:r>
              <a:rPr sz="1350" i="1" spc="235" dirty="0">
                <a:latin typeface="Times New Roman"/>
                <a:cs typeface="Times New Roman"/>
              </a:rPr>
              <a:t>y</a:t>
            </a:r>
            <a:r>
              <a:rPr sz="1350" i="1" dirty="0">
                <a:latin typeface="Times New Roman"/>
                <a:cs typeface="Times New Roman"/>
              </a:rPr>
              <a:t>	</a:t>
            </a:r>
            <a:r>
              <a:rPr sz="1800" spc="15" dirty="0">
                <a:latin typeface="Symbol"/>
                <a:cs typeface="Symbol"/>
              </a:rPr>
              <a:t></a:t>
            </a:r>
            <a:endParaRPr sz="1800">
              <a:latin typeface="Symbol"/>
              <a:cs typeface="Symbo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487134" y="703246"/>
            <a:ext cx="871219" cy="3009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1350" i="1" spc="235" dirty="0">
                <a:latin typeface="Times New Roman"/>
                <a:cs typeface="Times New Roman"/>
              </a:rPr>
              <a:t>x </a:t>
            </a:r>
            <a:r>
              <a:rPr sz="1350" spc="130" dirty="0">
                <a:latin typeface="Times New Roman"/>
                <a:cs typeface="Times New Roman"/>
              </a:rPr>
              <a:t>, </a:t>
            </a:r>
            <a:r>
              <a:rPr sz="1350" i="1" spc="235" dirty="0">
                <a:latin typeface="Times New Roman"/>
                <a:cs typeface="Times New Roman"/>
              </a:rPr>
              <a:t>y </a:t>
            </a:r>
            <a:r>
              <a:rPr sz="1800" spc="15" dirty="0">
                <a:latin typeface="Symbol"/>
                <a:cs typeface="Symbol"/>
              </a:rPr>
              <a:t></a:t>
            </a:r>
            <a:r>
              <a:rPr sz="1800" spc="-170" dirty="0">
                <a:latin typeface="Times New Roman"/>
                <a:cs typeface="Times New Roman"/>
              </a:rPr>
              <a:t> </a:t>
            </a:r>
            <a:r>
              <a:rPr sz="1800" spc="180" dirty="0">
                <a:latin typeface="Symbol"/>
                <a:cs typeface="Symbol"/>
              </a:rPr>
              <a:t></a:t>
            </a:r>
            <a:r>
              <a:rPr sz="2025" spc="270" baseline="37037" dirty="0">
                <a:latin typeface="MT Extra"/>
                <a:cs typeface="MT Extra"/>
              </a:rPr>
              <a:t></a:t>
            </a:r>
            <a:endParaRPr sz="2025" baseline="37037">
              <a:latin typeface="MT Extra"/>
              <a:cs typeface="MT Extr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391075" y="591631"/>
            <a:ext cx="2021205" cy="3009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105"/>
              </a:spcBef>
              <a:tabLst>
                <a:tab pos="1776730" algn="l"/>
              </a:tabLst>
            </a:pPr>
            <a:r>
              <a:rPr sz="2700" spc="270" baseline="-26234" dirty="0">
                <a:latin typeface="Symbol"/>
                <a:cs typeface="Symbol"/>
              </a:rPr>
              <a:t></a:t>
            </a:r>
            <a:r>
              <a:rPr sz="1350" spc="180" dirty="0">
                <a:latin typeface="MT Extra"/>
                <a:cs typeface="MT Extra"/>
              </a:rPr>
              <a:t></a:t>
            </a:r>
            <a:r>
              <a:rPr sz="1350" spc="180" dirty="0">
                <a:latin typeface="Times New Roman"/>
                <a:cs typeface="Times New Roman"/>
              </a:rPr>
              <a:t>	</a:t>
            </a:r>
            <a:r>
              <a:rPr sz="2700" spc="270" baseline="-26234" dirty="0">
                <a:latin typeface="Symbol"/>
                <a:cs typeface="Symbol"/>
              </a:rPr>
              <a:t></a:t>
            </a:r>
            <a:r>
              <a:rPr sz="1350" spc="180" dirty="0">
                <a:latin typeface="MT Extra"/>
                <a:cs typeface="MT Extra"/>
              </a:rPr>
              <a:t></a:t>
            </a:r>
            <a:endParaRPr sz="1350">
              <a:latin typeface="MT Extra"/>
              <a:cs typeface="MT Extr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777628" y="1162717"/>
            <a:ext cx="126364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i="1" spc="215" dirty="0">
                <a:latin typeface="Times New Roman"/>
                <a:cs typeface="Times New Roman"/>
              </a:rPr>
              <a:t>m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464635" y="991282"/>
            <a:ext cx="771525" cy="3009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50" spc="130" dirty="0">
                <a:latin typeface="Times New Roman"/>
                <a:cs typeface="Times New Roman"/>
              </a:rPr>
              <a:t>, </a:t>
            </a:r>
            <a:r>
              <a:rPr sz="1800" spc="145" dirty="0">
                <a:latin typeface="Symbol"/>
                <a:cs typeface="Symbol"/>
              </a:rPr>
              <a:t></a:t>
            </a:r>
            <a:r>
              <a:rPr sz="1350" i="1" spc="145" dirty="0">
                <a:latin typeface="Times New Roman"/>
                <a:cs typeface="Times New Roman"/>
              </a:rPr>
              <a:t>x </a:t>
            </a:r>
            <a:r>
              <a:rPr sz="1350" spc="130" dirty="0">
                <a:latin typeface="Times New Roman"/>
                <a:cs typeface="Times New Roman"/>
              </a:rPr>
              <a:t>, </a:t>
            </a:r>
            <a:r>
              <a:rPr sz="1350" i="1" spc="-150" dirty="0">
                <a:latin typeface="Times New Roman"/>
                <a:cs typeface="Times New Roman"/>
              </a:rPr>
              <a:t>y</a:t>
            </a:r>
            <a:r>
              <a:rPr sz="2025" spc="-225" baseline="2057" dirty="0">
                <a:latin typeface="Times New Roman"/>
                <a:cs typeface="Times New Roman"/>
              </a:rPr>
              <a:t>ˆ</a:t>
            </a:r>
            <a:r>
              <a:rPr sz="2025" spc="-82" baseline="2057" dirty="0">
                <a:latin typeface="Times New Roman"/>
                <a:cs typeface="Times New Roman"/>
              </a:rPr>
              <a:t> </a:t>
            </a:r>
            <a:r>
              <a:rPr sz="1800" spc="-160" dirty="0">
                <a:latin typeface="Symbol"/>
                <a:cs typeface="Symbol"/>
              </a:rPr>
              <a:t></a:t>
            </a:r>
            <a:endParaRPr sz="1800">
              <a:latin typeface="Symbol"/>
              <a:cs typeface="Symbo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862010" y="991282"/>
            <a:ext cx="637540" cy="3009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800" spc="140" dirty="0">
                <a:latin typeface="Symbol"/>
                <a:cs typeface="Symbol"/>
              </a:rPr>
              <a:t></a:t>
            </a:r>
            <a:r>
              <a:rPr sz="1350" i="1" spc="140" dirty="0">
                <a:latin typeface="Times New Roman"/>
                <a:cs typeface="Times New Roman"/>
              </a:rPr>
              <a:t>x </a:t>
            </a:r>
            <a:r>
              <a:rPr sz="1350" spc="130" dirty="0">
                <a:latin typeface="Times New Roman"/>
                <a:cs typeface="Times New Roman"/>
              </a:rPr>
              <a:t>, </a:t>
            </a:r>
            <a:r>
              <a:rPr sz="1350" i="1" spc="-145" dirty="0">
                <a:latin typeface="Times New Roman"/>
                <a:cs typeface="Times New Roman"/>
              </a:rPr>
              <a:t>y</a:t>
            </a:r>
            <a:r>
              <a:rPr sz="2025" spc="-217" baseline="2057" dirty="0">
                <a:latin typeface="Times New Roman"/>
                <a:cs typeface="Times New Roman"/>
              </a:rPr>
              <a:t>ˆ</a:t>
            </a:r>
            <a:r>
              <a:rPr sz="2025" spc="22" baseline="2057" dirty="0">
                <a:latin typeface="Times New Roman"/>
                <a:cs typeface="Times New Roman"/>
              </a:rPr>
              <a:t> </a:t>
            </a:r>
            <a:r>
              <a:rPr sz="1800" spc="-160" dirty="0">
                <a:latin typeface="Symbol"/>
                <a:cs typeface="Symbol"/>
              </a:rPr>
              <a:t></a:t>
            </a:r>
            <a:endParaRPr sz="1800">
              <a:latin typeface="Symbol"/>
              <a:cs typeface="Symbo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735957" y="1162717"/>
            <a:ext cx="40322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20040" algn="l"/>
              </a:tabLst>
            </a:pPr>
            <a:r>
              <a:rPr sz="800" spc="150" dirty="0">
                <a:latin typeface="Times New Roman"/>
                <a:cs typeface="Times New Roman"/>
              </a:rPr>
              <a:t>2	2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034931" y="1162717"/>
            <a:ext cx="37782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94640" algn="l"/>
              </a:tabLst>
            </a:pPr>
            <a:r>
              <a:rPr sz="800" spc="150" dirty="0">
                <a:latin typeface="Times New Roman"/>
                <a:cs typeface="Times New Roman"/>
              </a:rPr>
              <a:t>1	1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684386" y="935193"/>
            <a:ext cx="123825" cy="2343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350" spc="215" dirty="0">
                <a:latin typeface="MT Extra"/>
                <a:cs typeface="MT Extra"/>
              </a:rPr>
              <a:t></a:t>
            </a:r>
            <a:endParaRPr sz="1350">
              <a:latin typeface="MT Extra"/>
              <a:cs typeface="MT Extra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175858" y="991282"/>
            <a:ext cx="1203960" cy="3009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1350" spc="280" dirty="0">
                <a:latin typeface="Times New Roman"/>
                <a:cs typeface="Times New Roman"/>
              </a:rPr>
              <a:t>,</a:t>
            </a:r>
            <a:r>
              <a:rPr sz="1350" spc="280" dirty="0">
                <a:latin typeface="MT Extra"/>
                <a:cs typeface="MT Extra"/>
              </a:rPr>
              <a:t></a:t>
            </a:r>
            <a:r>
              <a:rPr sz="1350" spc="280" dirty="0">
                <a:latin typeface="Times New Roman"/>
                <a:cs typeface="Times New Roman"/>
              </a:rPr>
              <a:t>, </a:t>
            </a:r>
            <a:r>
              <a:rPr sz="1800" spc="145" dirty="0">
                <a:latin typeface="Symbol"/>
                <a:cs typeface="Symbol"/>
              </a:rPr>
              <a:t></a:t>
            </a:r>
            <a:r>
              <a:rPr sz="1350" i="1" spc="145" dirty="0">
                <a:latin typeface="Times New Roman"/>
                <a:cs typeface="Times New Roman"/>
              </a:rPr>
              <a:t>x </a:t>
            </a:r>
            <a:r>
              <a:rPr sz="1350" spc="130" dirty="0">
                <a:latin typeface="Times New Roman"/>
                <a:cs typeface="Times New Roman"/>
              </a:rPr>
              <a:t>, </a:t>
            </a:r>
            <a:r>
              <a:rPr sz="1350" i="1" spc="5" dirty="0">
                <a:latin typeface="Times New Roman"/>
                <a:cs typeface="Times New Roman"/>
              </a:rPr>
              <a:t>y</a:t>
            </a:r>
            <a:r>
              <a:rPr sz="2025" spc="7" baseline="2057" dirty="0">
                <a:latin typeface="Times New Roman"/>
                <a:cs typeface="Times New Roman"/>
              </a:rPr>
              <a:t>ˆ</a:t>
            </a:r>
            <a:r>
              <a:rPr sz="1200" i="1" spc="7" baseline="-24305" dirty="0">
                <a:latin typeface="Times New Roman"/>
                <a:cs typeface="Times New Roman"/>
              </a:rPr>
              <a:t>m</a:t>
            </a:r>
            <a:r>
              <a:rPr sz="1200" i="1" spc="-112" baseline="-24305" dirty="0">
                <a:latin typeface="Times New Roman"/>
                <a:cs typeface="Times New Roman"/>
              </a:rPr>
              <a:t> </a:t>
            </a:r>
            <a:r>
              <a:rPr sz="1800" spc="15" dirty="0">
                <a:latin typeface="Symbol"/>
                <a:cs typeface="Symbol"/>
              </a:rPr>
              <a:t></a:t>
            </a:r>
            <a:endParaRPr sz="1800">
              <a:latin typeface="Symbol"/>
              <a:cs typeface="Symbo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642696" y="935193"/>
            <a:ext cx="123825" cy="2343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350" spc="215" dirty="0">
                <a:latin typeface="MT Extra"/>
                <a:cs typeface="MT Extra"/>
              </a:rPr>
              <a:t></a:t>
            </a:r>
            <a:endParaRPr sz="1350">
              <a:latin typeface="MT Extra"/>
              <a:cs typeface="MT Extra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2601989" y="874681"/>
            <a:ext cx="1102995" cy="294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730"/>
              </a:lnSpc>
              <a:spcBef>
                <a:spcPts val="100"/>
              </a:spcBef>
              <a:tabLst>
                <a:tab pos="294005" algn="l"/>
                <a:tab pos="713105" algn="l"/>
                <a:tab pos="1020444" algn="l"/>
              </a:tabLst>
            </a:pPr>
            <a:r>
              <a:rPr sz="800" spc="145" dirty="0">
                <a:latin typeface="Times New Roman"/>
                <a:cs typeface="Times New Roman"/>
              </a:rPr>
              <a:t>1	1	2	2</a:t>
            </a:r>
            <a:endParaRPr sz="800">
              <a:latin typeface="Times New Roman"/>
              <a:cs typeface="Times New Roman"/>
            </a:endParaRPr>
          </a:p>
          <a:p>
            <a:pPr marR="261620" algn="ctr">
              <a:lnSpc>
                <a:spcPts val="1390"/>
              </a:lnSpc>
            </a:pPr>
            <a:r>
              <a:rPr sz="1350" spc="215" dirty="0">
                <a:latin typeface="MT Extra"/>
                <a:cs typeface="MT Extra"/>
              </a:rPr>
              <a:t></a:t>
            </a:r>
            <a:endParaRPr sz="1350">
              <a:latin typeface="MT Extra"/>
              <a:cs typeface="MT Extra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7433219" y="1381285"/>
            <a:ext cx="97155" cy="0"/>
          </a:xfrm>
          <a:custGeom>
            <a:avLst/>
            <a:gdLst/>
            <a:ahLst/>
            <a:cxnLst/>
            <a:rect l="l" t="t" r="r" b="b"/>
            <a:pathLst>
              <a:path w="97154">
                <a:moveTo>
                  <a:pt x="0" y="0"/>
                </a:moveTo>
                <a:lnTo>
                  <a:pt x="97148" y="0"/>
                </a:lnTo>
              </a:path>
            </a:pathLst>
          </a:custGeom>
          <a:ln w="692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6753558" y="1203015"/>
            <a:ext cx="122555" cy="1441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750" i="1" spc="220" dirty="0">
                <a:latin typeface="Times New Roman"/>
                <a:cs typeface="Times New Roman"/>
              </a:rPr>
              <a:t>m</a:t>
            </a:r>
            <a:endParaRPr sz="750">
              <a:latin typeface="Times New Roman"/>
              <a:cs typeface="Times New Roman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7135381" y="1417640"/>
            <a:ext cx="62865" cy="1441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750" i="1" spc="85" dirty="0">
                <a:latin typeface="Times New Roman"/>
                <a:cs typeface="Times New Roman"/>
              </a:rPr>
              <a:t>i</a:t>
            </a:r>
            <a:endParaRPr sz="750">
              <a:latin typeface="Times New Roman"/>
              <a:cs typeface="Times New Roman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682142" y="1206601"/>
            <a:ext cx="6506845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62585" indent="-325120">
              <a:lnSpc>
                <a:spcPct val="100000"/>
              </a:lnSpc>
              <a:spcBef>
                <a:spcPts val="95"/>
              </a:spcBef>
              <a:buClr>
                <a:srgbClr val="6FAC46"/>
              </a:buClr>
              <a:buFont typeface="Wingdings"/>
              <a:buChar char=""/>
              <a:tabLst>
                <a:tab pos="362585" algn="l"/>
                <a:tab pos="363220" algn="l"/>
              </a:tabLst>
            </a:pPr>
            <a:r>
              <a:rPr sz="1800" spc="-5" dirty="0">
                <a:solidFill>
                  <a:srgbClr val="171717"/>
                </a:solidFill>
                <a:latin typeface="Microsoft YaHei"/>
                <a:cs typeface="Microsoft YaHei"/>
              </a:rPr>
              <a:t>计算样本</a:t>
            </a:r>
            <a:r>
              <a:rPr sz="1800" dirty="0">
                <a:solidFill>
                  <a:srgbClr val="171717"/>
                </a:solidFill>
                <a:latin typeface="Microsoft YaHei"/>
                <a:cs typeface="Microsoft YaHei"/>
              </a:rPr>
              <a:t>的</a:t>
            </a:r>
            <a:r>
              <a:rPr sz="1800" spc="-5" dirty="0">
                <a:solidFill>
                  <a:srgbClr val="0000FF"/>
                </a:solidFill>
                <a:latin typeface="Microsoft YaHei"/>
                <a:cs typeface="Microsoft YaHei"/>
              </a:rPr>
              <a:t>总平方和</a:t>
            </a:r>
            <a:r>
              <a:rPr sz="1800" spc="-25" dirty="0">
                <a:solidFill>
                  <a:srgbClr val="0000FF"/>
                </a:solidFill>
                <a:latin typeface="Microsoft YaHei"/>
                <a:cs typeface="Microsoft YaHei"/>
              </a:rPr>
              <a:t>TSS</a:t>
            </a:r>
            <a:r>
              <a:rPr sz="1800" spc="-25" dirty="0">
                <a:solidFill>
                  <a:srgbClr val="171717"/>
                </a:solidFill>
                <a:latin typeface="Microsoft YaHei"/>
                <a:cs typeface="Microsoft YaHei"/>
              </a:rPr>
              <a:t>(Total</a:t>
            </a:r>
            <a:r>
              <a:rPr sz="1800" spc="5" dirty="0">
                <a:solidFill>
                  <a:srgbClr val="171717"/>
                </a:solidFill>
                <a:latin typeface="Microsoft YaHei"/>
                <a:cs typeface="Microsoft YaHei"/>
              </a:rPr>
              <a:t> </a:t>
            </a:r>
            <a:r>
              <a:rPr sz="1800" spc="-5" dirty="0">
                <a:solidFill>
                  <a:srgbClr val="171717"/>
                </a:solidFill>
                <a:latin typeface="Arial"/>
                <a:cs typeface="Arial"/>
              </a:rPr>
              <a:t>Sum</a:t>
            </a:r>
            <a:r>
              <a:rPr sz="1800" dirty="0">
                <a:solidFill>
                  <a:srgbClr val="171717"/>
                </a:solidFill>
                <a:latin typeface="Arial"/>
                <a:cs typeface="Arial"/>
              </a:rPr>
              <a:t> of</a:t>
            </a:r>
            <a:r>
              <a:rPr sz="1800" spc="-5" dirty="0">
                <a:solidFill>
                  <a:srgbClr val="171717"/>
                </a:solidFill>
                <a:latin typeface="Arial"/>
                <a:cs typeface="Arial"/>
              </a:rPr>
              <a:t> </a:t>
            </a:r>
            <a:r>
              <a:rPr sz="1800" spc="60" dirty="0">
                <a:solidFill>
                  <a:srgbClr val="171717"/>
                </a:solidFill>
                <a:latin typeface="Arial"/>
                <a:cs typeface="Arial"/>
              </a:rPr>
              <a:t>Squares</a:t>
            </a:r>
            <a:r>
              <a:rPr sz="1800" spc="60" dirty="0">
                <a:solidFill>
                  <a:srgbClr val="171717"/>
                </a:solidFill>
                <a:latin typeface="Microsoft YaHei"/>
                <a:cs typeface="Microsoft YaHei"/>
              </a:rPr>
              <a:t>)：</a:t>
            </a:r>
            <a:r>
              <a:rPr sz="1950" i="1" spc="89" baseline="-4273" dirty="0">
                <a:latin typeface="Times New Roman"/>
                <a:cs typeface="Times New Roman"/>
              </a:rPr>
              <a:t>TSS</a:t>
            </a:r>
            <a:r>
              <a:rPr sz="1950" i="1" spc="172" baseline="-4273" dirty="0">
                <a:latin typeface="Times New Roman"/>
                <a:cs typeface="Times New Roman"/>
              </a:rPr>
              <a:t> </a:t>
            </a:r>
            <a:r>
              <a:rPr sz="1950" spc="419" baseline="-4273" dirty="0">
                <a:latin typeface="Symbol"/>
                <a:cs typeface="Symbol"/>
              </a:rPr>
              <a:t></a:t>
            </a:r>
            <a:r>
              <a:rPr sz="1950" spc="37" baseline="-4273" dirty="0">
                <a:latin typeface="Times New Roman"/>
                <a:cs typeface="Times New Roman"/>
              </a:rPr>
              <a:t> </a:t>
            </a:r>
            <a:r>
              <a:rPr sz="3000" spc="494" baseline="-11111" dirty="0">
                <a:latin typeface="Symbol"/>
                <a:cs typeface="Symbol"/>
              </a:rPr>
              <a:t></a:t>
            </a:r>
            <a:r>
              <a:rPr sz="2625" spc="494" baseline="-3174" dirty="0">
                <a:latin typeface="Symbol"/>
                <a:cs typeface="Symbol"/>
              </a:rPr>
              <a:t></a:t>
            </a:r>
            <a:r>
              <a:rPr sz="1950" i="1" spc="494" baseline="-4273" dirty="0">
                <a:latin typeface="Times New Roman"/>
                <a:cs typeface="Times New Roman"/>
              </a:rPr>
              <a:t>y</a:t>
            </a:r>
            <a:endParaRPr sz="1950" baseline="-4273">
              <a:latin typeface="Times New Roman"/>
              <a:cs typeface="Times New Roman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6716674" y="1537167"/>
            <a:ext cx="203835" cy="1441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750" i="1" spc="155" dirty="0">
                <a:latin typeface="Times New Roman"/>
                <a:cs typeface="Times New Roman"/>
              </a:rPr>
              <a:t>i</a:t>
            </a:r>
            <a:r>
              <a:rPr sz="750" spc="90" dirty="0">
                <a:latin typeface="Symbol"/>
                <a:cs typeface="Symbol"/>
              </a:rPr>
              <a:t></a:t>
            </a:r>
            <a:r>
              <a:rPr sz="750" spc="150" dirty="0">
                <a:latin typeface="Times New Roman"/>
                <a:cs typeface="Times New Roman"/>
              </a:rPr>
              <a:t>1</a:t>
            </a:r>
            <a:endParaRPr sz="750">
              <a:latin typeface="Times New Roman"/>
              <a:cs typeface="Times New Roman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7210274" y="1250469"/>
            <a:ext cx="509905" cy="2940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r>
              <a:rPr sz="1300" spc="280" dirty="0">
                <a:latin typeface="Symbol"/>
                <a:cs typeface="Symbol"/>
              </a:rPr>
              <a:t></a:t>
            </a:r>
            <a:r>
              <a:rPr sz="1300" spc="100" dirty="0">
                <a:latin typeface="Times New Roman"/>
                <a:cs typeface="Times New Roman"/>
              </a:rPr>
              <a:t> </a:t>
            </a:r>
            <a:r>
              <a:rPr sz="1300" i="1" spc="350" dirty="0">
                <a:latin typeface="Times New Roman"/>
                <a:cs typeface="Times New Roman"/>
              </a:rPr>
              <a:t>y</a:t>
            </a:r>
            <a:r>
              <a:rPr sz="1750" spc="-65" dirty="0">
                <a:latin typeface="Symbol"/>
                <a:cs typeface="Symbol"/>
              </a:rPr>
              <a:t></a:t>
            </a:r>
            <a:r>
              <a:rPr sz="1125" spc="225" baseline="51851" dirty="0">
                <a:latin typeface="Times New Roman"/>
                <a:cs typeface="Times New Roman"/>
              </a:rPr>
              <a:t>2</a:t>
            </a:r>
            <a:endParaRPr sz="1125" baseline="51851">
              <a:latin typeface="Times New Roman"/>
              <a:cs typeface="Times New Roman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6720663" y="1707538"/>
            <a:ext cx="260350" cy="3886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85725">
              <a:lnSpc>
                <a:spcPts val="660"/>
              </a:lnSpc>
              <a:spcBef>
                <a:spcPts val="130"/>
              </a:spcBef>
            </a:pPr>
            <a:r>
              <a:rPr sz="750" i="1" spc="225" dirty="0">
                <a:latin typeface="Times New Roman"/>
                <a:cs typeface="Times New Roman"/>
              </a:rPr>
              <a:t>m</a:t>
            </a:r>
            <a:endParaRPr sz="750">
              <a:latin typeface="Times New Roman"/>
              <a:cs typeface="Times New Roman"/>
            </a:endParaRPr>
          </a:p>
          <a:p>
            <a:pPr marL="12700">
              <a:lnSpc>
                <a:spcPts val="2160"/>
              </a:lnSpc>
            </a:pPr>
            <a:r>
              <a:rPr sz="2000" spc="-855" dirty="0">
                <a:latin typeface="Symbol"/>
                <a:cs typeface="Symbol"/>
              </a:rPr>
              <a:t></a:t>
            </a:r>
            <a:endParaRPr sz="2000">
              <a:latin typeface="Symbol"/>
              <a:cs typeface="Symbo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7054034" y="1809684"/>
            <a:ext cx="600075" cy="22987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40"/>
              </a:spcBef>
            </a:pPr>
            <a:r>
              <a:rPr sz="1300" i="1" spc="145" dirty="0">
                <a:latin typeface="Times New Roman"/>
                <a:cs typeface="Times New Roman"/>
              </a:rPr>
              <a:t>y</a:t>
            </a:r>
            <a:r>
              <a:rPr sz="1125" i="1" spc="217" baseline="-25925" dirty="0">
                <a:latin typeface="Times New Roman"/>
                <a:cs typeface="Times New Roman"/>
              </a:rPr>
              <a:t>i </a:t>
            </a:r>
            <a:r>
              <a:rPr sz="1300" spc="285" dirty="0">
                <a:latin typeface="Symbol"/>
                <a:cs typeface="Symbol"/>
              </a:rPr>
              <a:t></a:t>
            </a:r>
            <a:r>
              <a:rPr sz="1300" spc="-110" dirty="0">
                <a:latin typeface="Times New Roman"/>
                <a:cs typeface="Times New Roman"/>
              </a:rPr>
              <a:t> </a:t>
            </a:r>
            <a:r>
              <a:rPr sz="1300" i="1" spc="145" dirty="0">
                <a:latin typeface="Times New Roman"/>
                <a:cs typeface="Times New Roman"/>
              </a:rPr>
              <a:t>y</a:t>
            </a:r>
            <a:r>
              <a:rPr sz="1125" i="1" spc="217" baseline="-25925" dirty="0">
                <a:latin typeface="Times New Roman"/>
                <a:cs typeface="Times New Roman"/>
              </a:rPr>
              <a:t>i</a:t>
            </a:r>
            <a:endParaRPr sz="1125" baseline="-25925">
              <a:latin typeface="Times New Roman"/>
              <a:cs typeface="Times New Roman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1044854" y="1972817"/>
            <a:ext cx="59416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60680" indent="-323215">
              <a:lnSpc>
                <a:spcPct val="100000"/>
              </a:lnSpc>
              <a:spcBef>
                <a:spcPts val="100"/>
              </a:spcBef>
              <a:buClr>
                <a:srgbClr val="6FAC46"/>
              </a:buClr>
              <a:buFont typeface="Wingdings"/>
              <a:buChar char=""/>
              <a:tabLst>
                <a:tab pos="360680" algn="l"/>
                <a:tab pos="361315" algn="l"/>
              </a:tabLst>
            </a:pPr>
            <a:r>
              <a:rPr sz="1800" dirty="0">
                <a:solidFill>
                  <a:srgbClr val="171717"/>
                </a:solidFill>
                <a:latin typeface="Microsoft YaHei"/>
                <a:cs typeface="Microsoft YaHei"/>
              </a:rPr>
              <a:t>注：</a:t>
            </a:r>
            <a:r>
              <a:rPr sz="1800" dirty="0">
                <a:solidFill>
                  <a:srgbClr val="FF0000"/>
                </a:solidFill>
                <a:latin typeface="Microsoft YaHei"/>
                <a:cs typeface="Microsoft YaHei"/>
              </a:rPr>
              <a:t>RSS</a:t>
            </a:r>
            <a:r>
              <a:rPr sz="1800" dirty="0">
                <a:solidFill>
                  <a:srgbClr val="171717"/>
                </a:solidFill>
                <a:latin typeface="Microsoft YaHei"/>
                <a:cs typeface="Microsoft YaHei"/>
              </a:rPr>
              <a:t>即</a:t>
            </a:r>
            <a:r>
              <a:rPr sz="1800" dirty="0">
                <a:solidFill>
                  <a:srgbClr val="FF0000"/>
                </a:solidFill>
                <a:latin typeface="Microsoft YaHei"/>
                <a:cs typeface="Microsoft YaHei"/>
              </a:rPr>
              <a:t>误差平方和</a:t>
            </a:r>
            <a:r>
              <a:rPr sz="1800" spc="-5" dirty="0">
                <a:solidFill>
                  <a:srgbClr val="FF0000"/>
                </a:solidFill>
                <a:latin typeface="Microsoft YaHei"/>
                <a:cs typeface="Microsoft YaHei"/>
              </a:rPr>
              <a:t>SSE</a:t>
            </a:r>
            <a:r>
              <a:rPr sz="1800" spc="-5" dirty="0">
                <a:solidFill>
                  <a:srgbClr val="171717"/>
                </a:solidFill>
                <a:latin typeface="Microsoft YaHei"/>
                <a:cs typeface="Microsoft YaHei"/>
              </a:rPr>
              <a:t>(</a:t>
            </a:r>
            <a:r>
              <a:rPr sz="1800" spc="-5" dirty="0">
                <a:solidFill>
                  <a:srgbClr val="171717"/>
                </a:solidFill>
                <a:latin typeface="Arial"/>
                <a:cs typeface="Arial"/>
              </a:rPr>
              <a:t>Sum</a:t>
            </a:r>
            <a:r>
              <a:rPr sz="1800" spc="-30" dirty="0">
                <a:solidFill>
                  <a:srgbClr val="171717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171717"/>
                </a:solidFill>
                <a:latin typeface="Arial"/>
                <a:cs typeface="Arial"/>
              </a:rPr>
              <a:t>of</a:t>
            </a:r>
            <a:r>
              <a:rPr sz="1800" spc="-10" dirty="0">
                <a:solidFill>
                  <a:srgbClr val="171717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171717"/>
                </a:solidFill>
                <a:latin typeface="Arial"/>
                <a:cs typeface="Arial"/>
              </a:rPr>
              <a:t>Squares</a:t>
            </a:r>
            <a:r>
              <a:rPr sz="1800" dirty="0">
                <a:solidFill>
                  <a:srgbClr val="171717"/>
                </a:solidFill>
                <a:latin typeface="Arial"/>
                <a:cs typeface="Arial"/>
              </a:rPr>
              <a:t> for</a:t>
            </a:r>
            <a:r>
              <a:rPr sz="1800" spc="-20" dirty="0">
                <a:solidFill>
                  <a:srgbClr val="171717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171717"/>
                </a:solidFill>
                <a:latin typeface="Arial"/>
                <a:cs typeface="Arial"/>
              </a:rPr>
              <a:t>Error</a:t>
            </a:r>
            <a:r>
              <a:rPr sz="1800" dirty="0">
                <a:solidFill>
                  <a:srgbClr val="171717"/>
                </a:solidFill>
                <a:latin typeface="Microsoft YaHei"/>
                <a:cs typeface="Microsoft YaHei"/>
              </a:rPr>
              <a:t>)</a:t>
            </a:r>
            <a:r>
              <a:rPr sz="1800" spc="-229" dirty="0">
                <a:solidFill>
                  <a:srgbClr val="171717"/>
                </a:solidFill>
                <a:latin typeface="Microsoft YaHei"/>
                <a:cs typeface="Microsoft YaHei"/>
              </a:rPr>
              <a:t> </a:t>
            </a:r>
            <a:r>
              <a:rPr sz="1125" i="1" spc="202" baseline="33333" dirty="0">
                <a:latin typeface="Times New Roman"/>
                <a:cs typeface="Times New Roman"/>
              </a:rPr>
              <a:t>i</a:t>
            </a:r>
            <a:r>
              <a:rPr sz="1125" spc="202" baseline="33333" dirty="0">
                <a:latin typeface="Symbol"/>
                <a:cs typeface="Symbol"/>
              </a:rPr>
              <a:t></a:t>
            </a:r>
            <a:r>
              <a:rPr sz="1125" spc="202" baseline="33333" dirty="0">
                <a:latin typeface="Times New Roman"/>
                <a:cs typeface="Times New Roman"/>
              </a:rPr>
              <a:t>1</a:t>
            </a:r>
            <a:endParaRPr sz="1125" baseline="33333">
              <a:latin typeface="Times New Roman"/>
              <a:cs typeface="Times New Roman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7613608" y="1666557"/>
            <a:ext cx="211454" cy="2952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4"/>
              </a:spcBef>
            </a:pPr>
            <a:r>
              <a:rPr sz="2625" spc="-82" baseline="-22222" dirty="0">
                <a:latin typeface="Symbol"/>
                <a:cs typeface="Symbol"/>
              </a:rPr>
              <a:t></a:t>
            </a:r>
            <a:r>
              <a:rPr sz="750" spc="155" dirty="0">
                <a:latin typeface="Times New Roman"/>
                <a:cs typeface="Times New Roman"/>
              </a:rPr>
              <a:t>2</a:t>
            </a:r>
            <a:endParaRPr sz="750">
              <a:latin typeface="Times New Roman"/>
              <a:cs typeface="Times New Roman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6113698" y="1755281"/>
            <a:ext cx="1084580" cy="2952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  <a:tabLst>
                <a:tab pos="886460" algn="l"/>
              </a:tabLst>
            </a:pPr>
            <a:r>
              <a:rPr sz="1300" i="1" spc="250" dirty="0">
                <a:latin typeface="Times New Roman"/>
                <a:cs typeface="Times New Roman"/>
              </a:rPr>
              <a:t>RSS</a:t>
            </a:r>
            <a:r>
              <a:rPr sz="1300" i="1" spc="215" dirty="0">
                <a:latin typeface="Times New Roman"/>
                <a:cs typeface="Times New Roman"/>
              </a:rPr>
              <a:t> </a:t>
            </a:r>
            <a:r>
              <a:rPr sz="1300" spc="285" dirty="0">
                <a:latin typeface="Symbol"/>
                <a:cs typeface="Symbol"/>
              </a:rPr>
              <a:t></a:t>
            </a:r>
            <a:r>
              <a:rPr sz="1300" spc="285" dirty="0">
                <a:latin typeface="Times New Roman"/>
                <a:cs typeface="Times New Roman"/>
              </a:rPr>
              <a:t>	</a:t>
            </a:r>
            <a:r>
              <a:rPr sz="1750" spc="15" dirty="0">
                <a:latin typeface="Symbol"/>
                <a:cs typeface="Symbol"/>
              </a:rPr>
              <a:t></a:t>
            </a:r>
            <a:r>
              <a:rPr sz="1750" spc="-254" dirty="0">
                <a:latin typeface="Times New Roman"/>
                <a:cs typeface="Times New Roman"/>
              </a:rPr>
              <a:t> </a:t>
            </a:r>
            <a:r>
              <a:rPr sz="1950" spc="254" baseline="2136" dirty="0">
                <a:latin typeface="Times New Roman"/>
                <a:cs typeface="Times New Roman"/>
              </a:rPr>
              <a:t>ˆ</a:t>
            </a:r>
            <a:endParaRPr sz="1950" baseline="2136" dirty="0">
              <a:latin typeface="Times New Roman"/>
              <a:cs typeface="Times New Roman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6001572" y="785261"/>
            <a:ext cx="490220" cy="0"/>
          </a:xfrm>
          <a:custGeom>
            <a:avLst/>
            <a:gdLst/>
            <a:ahLst/>
            <a:cxnLst/>
            <a:rect l="l" t="t" r="r" b="b"/>
            <a:pathLst>
              <a:path w="490220">
                <a:moveTo>
                  <a:pt x="0" y="0"/>
                </a:moveTo>
                <a:lnTo>
                  <a:pt x="489797" y="0"/>
                </a:lnTo>
              </a:path>
            </a:pathLst>
          </a:custGeom>
          <a:ln w="67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8024500" y="941581"/>
            <a:ext cx="117475" cy="0"/>
          </a:xfrm>
          <a:custGeom>
            <a:avLst/>
            <a:gdLst/>
            <a:ahLst/>
            <a:cxnLst/>
            <a:rect l="l" t="t" r="r" b="b"/>
            <a:pathLst>
              <a:path w="117475">
                <a:moveTo>
                  <a:pt x="0" y="0"/>
                </a:moveTo>
                <a:lnTo>
                  <a:pt x="116919" y="0"/>
                </a:lnTo>
              </a:path>
            </a:pathLst>
          </a:custGeom>
          <a:ln w="67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7126518" y="770498"/>
            <a:ext cx="302895" cy="37084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98425">
              <a:lnSpc>
                <a:spcPts val="670"/>
              </a:lnSpc>
              <a:spcBef>
                <a:spcPts val="90"/>
              </a:spcBef>
            </a:pPr>
            <a:r>
              <a:rPr sz="750" i="1" spc="355" dirty="0">
                <a:latin typeface="Times New Roman"/>
                <a:cs typeface="Times New Roman"/>
              </a:rPr>
              <a:t>m</a:t>
            </a:r>
            <a:endParaRPr sz="750">
              <a:latin typeface="Times New Roman"/>
              <a:cs typeface="Times New Roman"/>
            </a:endParaRPr>
          </a:p>
          <a:p>
            <a:pPr marL="12700">
              <a:lnSpc>
                <a:spcPts val="2050"/>
              </a:lnSpc>
            </a:pPr>
            <a:r>
              <a:rPr sz="1900" spc="-680" dirty="0">
                <a:latin typeface="Symbol"/>
                <a:cs typeface="Symbol"/>
              </a:rPr>
              <a:t></a:t>
            </a:r>
            <a:endParaRPr sz="1900">
              <a:latin typeface="Symbol"/>
              <a:cs typeface="Symbo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7094704" y="337645"/>
            <a:ext cx="302895" cy="3702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98425">
              <a:lnSpc>
                <a:spcPts val="670"/>
              </a:lnSpc>
              <a:spcBef>
                <a:spcPts val="90"/>
              </a:spcBef>
            </a:pPr>
            <a:r>
              <a:rPr sz="750" i="1" spc="355" dirty="0">
                <a:latin typeface="Times New Roman"/>
                <a:cs typeface="Times New Roman"/>
              </a:rPr>
              <a:t>m</a:t>
            </a:r>
            <a:endParaRPr sz="750">
              <a:latin typeface="Times New Roman"/>
              <a:cs typeface="Times New Roman"/>
            </a:endParaRPr>
          </a:p>
          <a:p>
            <a:pPr marL="12700">
              <a:lnSpc>
                <a:spcPts val="2050"/>
              </a:lnSpc>
            </a:pPr>
            <a:r>
              <a:rPr sz="1900" spc="-680" dirty="0">
                <a:latin typeface="Symbol"/>
                <a:cs typeface="Symbol"/>
              </a:rPr>
              <a:t></a:t>
            </a:r>
            <a:endParaRPr sz="1900">
              <a:latin typeface="Symbol"/>
              <a:cs typeface="Symbol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7638412" y="542296"/>
            <a:ext cx="525780" cy="1390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467995" algn="l"/>
              </a:tabLst>
            </a:pPr>
            <a:r>
              <a:rPr sz="750" i="1" spc="135" dirty="0">
                <a:latin typeface="Times New Roman"/>
                <a:cs typeface="Times New Roman"/>
              </a:rPr>
              <a:t>i	i</a:t>
            </a:r>
            <a:endParaRPr sz="750">
              <a:latin typeface="Times New Roman"/>
              <a:cs typeface="Times New Roman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7417334" y="815839"/>
            <a:ext cx="760730" cy="2819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sz="1650" spc="300" dirty="0">
                <a:latin typeface="Symbol"/>
                <a:cs typeface="Symbol"/>
              </a:rPr>
              <a:t></a:t>
            </a:r>
            <a:r>
              <a:rPr sz="1250" i="1" spc="380" dirty="0">
                <a:latin typeface="Times New Roman"/>
                <a:cs typeface="Times New Roman"/>
              </a:rPr>
              <a:t>y</a:t>
            </a:r>
            <a:r>
              <a:rPr sz="1125" i="1" spc="202" baseline="-22222" dirty="0">
                <a:latin typeface="Times New Roman"/>
                <a:cs typeface="Times New Roman"/>
              </a:rPr>
              <a:t>i</a:t>
            </a:r>
            <a:r>
              <a:rPr sz="1125" i="1" baseline="-22222" dirty="0">
                <a:latin typeface="Times New Roman"/>
                <a:cs typeface="Times New Roman"/>
              </a:rPr>
              <a:t>  </a:t>
            </a:r>
            <a:r>
              <a:rPr sz="1125" i="1" spc="52" baseline="-22222" dirty="0">
                <a:latin typeface="Times New Roman"/>
                <a:cs typeface="Times New Roman"/>
              </a:rPr>
              <a:t> </a:t>
            </a:r>
            <a:r>
              <a:rPr sz="1250" spc="480" dirty="0">
                <a:latin typeface="Symbol"/>
                <a:cs typeface="Symbol"/>
              </a:rPr>
              <a:t></a:t>
            </a:r>
            <a:r>
              <a:rPr sz="1250" dirty="0">
                <a:latin typeface="Times New Roman"/>
                <a:cs typeface="Times New Roman"/>
              </a:rPr>
              <a:t> </a:t>
            </a:r>
            <a:r>
              <a:rPr sz="1250" spc="-95" dirty="0">
                <a:latin typeface="Times New Roman"/>
                <a:cs typeface="Times New Roman"/>
              </a:rPr>
              <a:t> </a:t>
            </a:r>
            <a:r>
              <a:rPr sz="1250" i="1" spc="390" dirty="0">
                <a:latin typeface="Times New Roman"/>
                <a:cs typeface="Times New Roman"/>
              </a:rPr>
              <a:t>y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6008817" y="778026"/>
            <a:ext cx="437515" cy="2197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250" i="1" spc="395" dirty="0">
                <a:latin typeface="Times New Roman"/>
                <a:cs typeface="Times New Roman"/>
              </a:rPr>
              <a:t>T</a:t>
            </a:r>
            <a:r>
              <a:rPr sz="1250" i="1" spc="455" dirty="0">
                <a:latin typeface="Times New Roman"/>
                <a:cs typeface="Times New Roman"/>
              </a:rPr>
              <a:t>S</a:t>
            </a:r>
            <a:r>
              <a:rPr sz="1250" i="1" spc="440" dirty="0">
                <a:latin typeface="Times New Roman"/>
                <a:cs typeface="Times New Roman"/>
              </a:rPr>
              <a:t>S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6014763" y="549520"/>
            <a:ext cx="454659" cy="2197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250" i="1" spc="455" dirty="0">
                <a:latin typeface="Times New Roman"/>
                <a:cs typeface="Times New Roman"/>
              </a:rPr>
              <a:t>R</a:t>
            </a:r>
            <a:r>
              <a:rPr sz="1250" i="1" spc="459" dirty="0">
                <a:latin typeface="Times New Roman"/>
                <a:cs typeface="Times New Roman"/>
              </a:rPr>
              <a:t>S</a:t>
            </a:r>
            <a:r>
              <a:rPr sz="1250" i="1" spc="440" dirty="0">
                <a:latin typeface="Times New Roman"/>
                <a:cs typeface="Times New Roman"/>
              </a:rPr>
              <a:t>S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168050" y="1089891"/>
            <a:ext cx="237490" cy="1390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750" i="1" spc="135" dirty="0">
                <a:latin typeface="Times New Roman"/>
                <a:cs typeface="Times New Roman"/>
              </a:rPr>
              <a:t>i</a:t>
            </a:r>
            <a:r>
              <a:rPr sz="750" i="1" spc="-140" dirty="0">
                <a:latin typeface="Times New Roman"/>
                <a:cs typeface="Times New Roman"/>
              </a:rPr>
              <a:t> </a:t>
            </a:r>
            <a:r>
              <a:rPr sz="750" spc="215" dirty="0">
                <a:latin typeface="Symbol"/>
                <a:cs typeface="Symbol"/>
              </a:rPr>
              <a:t></a:t>
            </a:r>
            <a:r>
              <a:rPr sz="750" spc="215" dirty="0">
                <a:latin typeface="Times New Roman"/>
                <a:cs typeface="Times New Roman"/>
              </a:rPr>
              <a:t>1</a:t>
            </a:r>
            <a:endParaRPr sz="750">
              <a:latin typeface="Times New Roman"/>
              <a:cs typeface="Times New Roman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8123952" y="731719"/>
            <a:ext cx="235585" cy="2819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sz="2475" spc="112" baseline="-21885" dirty="0">
                <a:latin typeface="Symbol"/>
                <a:cs typeface="Symbol"/>
              </a:rPr>
              <a:t></a:t>
            </a:r>
            <a:r>
              <a:rPr sz="750" spc="245" dirty="0">
                <a:latin typeface="Times New Roman"/>
                <a:cs typeface="Times New Roman"/>
              </a:rPr>
              <a:t>2</a:t>
            </a:r>
            <a:endParaRPr sz="750">
              <a:latin typeface="Times New Roman"/>
              <a:cs typeface="Times New Roman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8260948" y="417571"/>
            <a:ext cx="104775" cy="1390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750" spc="245" dirty="0">
                <a:latin typeface="Times New Roman"/>
                <a:cs typeface="Times New Roman"/>
              </a:rPr>
              <a:t>2</a:t>
            </a:r>
            <a:endParaRPr sz="750">
              <a:latin typeface="Times New Roman"/>
              <a:cs typeface="Times New Roman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5293545" y="646077"/>
            <a:ext cx="104775" cy="1390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750" spc="245" dirty="0">
                <a:latin typeface="Times New Roman"/>
                <a:cs typeface="Times New Roman"/>
              </a:rPr>
              <a:t>2</a:t>
            </a:r>
            <a:endParaRPr sz="750">
              <a:latin typeface="Times New Roman"/>
              <a:cs typeface="Times New Roman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7410786" y="382986"/>
            <a:ext cx="885190" cy="2819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360045" algn="l"/>
              </a:tabLst>
            </a:pPr>
            <a:r>
              <a:rPr sz="1650" spc="60" dirty="0">
                <a:latin typeface="Symbol"/>
                <a:cs typeface="Symbol"/>
              </a:rPr>
              <a:t></a:t>
            </a:r>
            <a:r>
              <a:rPr sz="1250" i="1" spc="60" dirty="0">
                <a:latin typeface="Times New Roman"/>
                <a:cs typeface="Times New Roman"/>
              </a:rPr>
              <a:t>y</a:t>
            </a:r>
            <a:r>
              <a:rPr sz="1875" spc="89" baseline="2222" dirty="0">
                <a:latin typeface="Times New Roman"/>
                <a:cs typeface="Times New Roman"/>
              </a:rPr>
              <a:t>ˆ	</a:t>
            </a:r>
            <a:r>
              <a:rPr sz="1250" spc="480" dirty="0">
                <a:latin typeface="Symbol"/>
                <a:cs typeface="Symbol"/>
              </a:rPr>
              <a:t></a:t>
            </a:r>
            <a:r>
              <a:rPr sz="1250" spc="480" dirty="0">
                <a:latin typeface="Times New Roman"/>
                <a:cs typeface="Times New Roman"/>
              </a:rPr>
              <a:t> </a:t>
            </a:r>
            <a:r>
              <a:rPr sz="1250" i="1" spc="390" dirty="0">
                <a:latin typeface="Times New Roman"/>
                <a:cs typeface="Times New Roman"/>
              </a:rPr>
              <a:t>y</a:t>
            </a:r>
            <a:r>
              <a:rPr sz="1250" i="1" spc="15" dirty="0">
                <a:latin typeface="Times New Roman"/>
                <a:cs typeface="Times New Roman"/>
              </a:rPr>
              <a:t> </a:t>
            </a:r>
            <a:r>
              <a:rPr sz="1650" spc="150" dirty="0">
                <a:latin typeface="Symbol"/>
                <a:cs typeface="Symbol"/>
              </a:rPr>
              <a:t></a:t>
            </a:r>
            <a:endParaRPr sz="1650">
              <a:latin typeface="Symbol"/>
              <a:cs typeface="Symbol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6524463" y="589476"/>
            <a:ext cx="1905000" cy="2197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0"/>
              </a:spcBef>
              <a:tabLst>
                <a:tab pos="1866264" algn="l"/>
              </a:tabLst>
            </a:pPr>
            <a:r>
              <a:rPr sz="1875" spc="719" baseline="-22222" dirty="0">
                <a:latin typeface="Symbol"/>
                <a:cs typeface="Symbol"/>
              </a:rPr>
              <a:t></a:t>
            </a:r>
            <a:r>
              <a:rPr sz="1875" spc="-135" baseline="-22222" dirty="0">
                <a:latin typeface="Times New Roman"/>
                <a:cs typeface="Times New Roman"/>
              </a:rPr>
              <a:t> </a:t>
            </a:r>
            <a:r>
              <a:rPr sz="1875" spc="660" baseline="-22222" dirty="0">
                <a:latin typeface="Times New Roman"/>
                <a:cs typeface="Times New Roman"/>
              </a:rPr>
              <a:t>1</a:t>
            </a:r>
            <a:r>
              <a:rPr sz="1875" spc="-270" baseline="-22222" dirty="0">
                <a:latin typeface="Times New Roman"/>
                <a:cs typeface="Times New Roman"/>
              </a:rPr>
              <a:t> </a:t>
            </a:r>
            <a:r>
              <a:rPr sz="1875" spc="719" baseline="-22222" dirty="0">
                <a:latin typeface="Symbol"/>
                <a:cs typeface="Symbol"/>
              </a:rPr>
              <a:t></a:t>
            </a:r>
            <a:r>
              <a:rPr sz="1250" u="sng" spc="45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750" i="1" u="sng" spc="13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i</a:t>
            </a:r>
            <a:r>
              <a:rPr sz="750" i="1" u="sng" spc="-10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750" u="sng" spc="215" dirty="0">
                <a:uFill>
                  <a:solidFill>
                    <a:srgbClr val="000000"/>
                  </a:solidFill>
                </a:uFill>
                <a:latin typeface="Symbol"/>
                <a:cs typeface="Symbol"/>
              </a:rPr>
              <a:t></a:t>
            </a:r>
            <a:r>
              <a:rPr sz="750" u="sng" spc="21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1	</a:t>
            </a:r>
            <a:endParaRPr sz="750">
              <a:latin typeface="Times New Roman"/>
              <a:cs typeface="Times New Roman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5112293" y="651369"/>
            <a:ext cx="855344" cy="2197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359410" algn="l"/>
              </a:tabLst>
            </a:pPr>
            <a:r>
              <a:rPr sz="1250" i="1" spc="535" dirty="0">
                <a:latin typeface="Times New Roman"/>
                <a:cs typeface="Times New Roman"/>
              </a:rPr>
              <a:t>R	</a:t>
            </a:r>
            <a:r>
              <a:rPr sz="1250" spc="480" dirty="0">
                <a:latin typeface="Symbol"/>
                <a:cs typeface="Symbol"/>
              </a:rPr>
              <a:t></a:t>
            </a:r>
            <a:r>
              <a:rPr sz="1250" spc="-120" dirty="0">
                <a:latin typeface="Times New Roman"/>
                <a:cs typeface="Times New Roman"/>
              </a:rPr>
              <a:t> </a:t>
            </a:r>
            <a:r>
              <a:rPr sz="1250" spc="440" dirty="0">
                <a:latin typeface="Times New Roman"/>
                <a:cs typeface="Times New Roman"/>
              </a:rPr>
              <a:t>1</a:t>
            </a:r>
            <a:r>
              <a:rPr sz="1250" spc="-190" dirty="0">
                <a:latin typeface="Times New Roman"/>
                <a:cs typeface="Times New Roman"/>
              </a:rPr>
              <a:t> </a:t>
            </a:r>
            <a:r>
              <a:rPr sz="1250" spc="480" dirty="0">
                <a:latin typeface="Symbol"/>
                <a:cs typeface="Symbol"/>
              </a:rPr>
              <a:t></a:t>
            </a:r>
            <a:endParaRPr sz="1250">
              <a:latin typeface="Symbol"/>
              <a:cs typeface="Symbol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7218895" y="3349213"/>
            <a:ext cx="110489" cy="0"/>
          </a:xfrm>
          <a:custGeom>
            <a:avLst/>
            <a:gdLst/>
            <a:ahLst/>
            <a:cxnLst/>
            <a:rect l="l" t="t" r="r" b="b"/>
            <a:pathLst>
              <a:path w="110490">
                <a:moveTo>
                  <a:pt x="0" y="0"/>
                </a:moveTo>
                <a:lnTo>
                  <a:pt x="110176" y="0"/>
                </a:lnTo>
              </a:path>
            </a:pathLst>
          </a:custGeom>
          <a:ln w="78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 txBox="1"/>
          <p:nvPr/>
        </p:nvSpPr>
        <p:spPr>
          <a:xfrm>
            <a:off x="6447636" y="3149187"/>
            <a:ext cx="135255" cy="1593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50" i="1" spc="245" dirty="0">
                <a:latin typeface="Times New Roman"/>
                <a:cs typeface="Times New Roman"/>
              </a:rPr>
              <a:t>m</a:t>
            </a:r>
            <a:endParaRPr sz="850">
              <a:latin typeface="Times New Roman"/>
              <a:cs typeface="Times New Roman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6881743" y="3391631"/>
            <a:ext cx="67945" cy="1593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50" i="1" spc="95" dirty="0">
                <a:latin typeface="Times New Roman"/>
                <a:cs typeface="Times New Roman"/>
              </a:rPr>
              <a:t>i</a:t>
            </a:r>
            <a:endParaRPr sz="850">
              <a:latin typeface="Times New Roman"/>
              <a:cs typeface="Times New Roman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6405495" y="3526875"/>
            <a:ext cx="227329" cy="1593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50" i="1" spc="175" dirty="0">
                <a:latin typeface="Times New Roman"/>
                <a:cs typeface="Times New Roman"/>
              </a:rPr>
              <a:t>i</a:t>
            </a:r>
            <a:r>
              <a:rPr sz="850" spc="100" dirty="0">
                <a:latin typeface="Symbol"/>
                <a:cs typeface="Symbol"/>
              </a:rPr>
              <a:t></a:t>
            </a:r>
            <a:r>
              <a:rPr sz="850" spc="170" dirty="0">
                <a:latin typeface="Times New Roman"/>
                <a:cs typeface="Times New Roman"/>
              </a:rPr>
              <a:t>1</a:t>
            </a:r>
            <a:endParaRPr sz="850">
              <a:latin typeface="Times New Roman"/>
              <a:cs typeface="Times New Roman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5659096" y="3168555"/>
            <a:ext cx="1880235" cy="3695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1500" i="1" spc="370" dirty="0">
                <a:latin typeface="Times New Roman"/>
                <a:cs typeface="Times New Roman"/>
              </a:rPr>
              <a:t>E</a:t>
            </a:r>
            <a:r>
              <a:rPr sz="1500" i="1" spc="275" dirty="0">
                <a:latin typeface="Times New Roman"/>
                <a:cs typeface="Times New Roman"/>
              </a:rPr>
              <a:t>SS</a:t>
            </a:r>
            <a:r>
              <a:rPr sz="1500" i="1" spc="110" dirty="0">
                <a:latin typeface="Times New Roman"/>
                <a:cs typeface="Times New Roman"/>
              </a:rPr>
              <a:t> </a:t>
            </a:r>
            <a:r>
              <a:rPr sz="1500" spc="300" dirty="0">
                <a:latin typeface="Symbol"/>
                <a:cs typeface="Symbol"/>
              </a:rPr>
              <a:t></a:t>
            </a:r>
            <a:r>
              <a:rPr sz="1500" spc="40" dirty="0">
                <a:latin typeface="Times New Roman"/>
                <a:cs typeface="Times New Roman"/>
              </a:rPr>
              <a:t> </a:t>
            </a:r>
            <a:r>
              <a:rPr sz="3375" spc="1125" baseline="-8641" dirty="0">
                <a:latin typeface="Symbol"/>
                <a:cs typeface="Symbol"/>
              </a:rPr>
              <a:t></a:t>
            </a:r>
            <a:r>
              <a:rPr sz="1950" spc="150" dirty="0">
                <a:latin typeface="Symbol"/>
                <a:cs typeface="Symbol"/>
              </a:rPr>
              <a:t></a:t>
            </a:r>
            <a:r>
              <a:rPr sz="1500" i="1" spc="-530" dirty="0">
                <a:latin typeface="Times New Roman"/>
                <a:cs typeface="Times New Roman"/>
              </a:rPr>
              <a:t>y</a:t>
            </a:r>
            <a:r>
              <a:rPr sz="2250" spc="270" baseline="1851" dirty="0">
                <a:latin typeface="Times New Roman"/>
                <a:cs typeface="Times New Roman"/>
              </a:rPr>
              <a:t>ˆ</a:t>
            </a:r>
            <a:r>
              <a:rPr sz="2250" baseline="1851" dirty="0">
                <a:latin typeface="Times New Roman"/>
                <a:cs typeface="Times New Roman"/>
              </a:rPr>
              <a:t>  </a:t>
            </a:r>
            <a:r>
              <a:rPr sz="2250" spc="-247" baseline="1851" dirty="0">
                <a:latin typeface="Times New Roman"/>
                <a:cs typeface="Times New Roman"/>
              </a:rPr>
              <a:t> </a:t>
            </a:r>
            <a:r>
              <a:rPr sz="1500" spc="300" dirty="0">
                <a:latin typeface="Symbol"/>
                <a:cs typeface="Symbol"/>
              </a:rPr>
              <a:t></a:t>
            </a:r>
            <a:r>
              <a:rPr sz="1500" spc="110" dirty="0">
                <a:latin typeface="Times New Roman"/>
                <a:cs typeface="Times New Roman"/>
              </a:rPr>
              <a:t> </a:t>
            </a:r>
            <a:r>
              <a:rPr sz="1500" i="1" spc="390" dirty="0">
                <a:latin typeface="Times New Roman"/>
                <a:cs typeface="Times New Roman"/>
              </a:rPr>
              <a:t>y</a:t>
            </a:r>
            <a:r>
              <a:rPr sz="1950" spc="-55" dirty="0">
                <a:latin typeface="Symbol"/>
                <a:cs typeface="Symbol"/>
              </a:rPr>
              <a:t></a:t>
            </a:r>
            <a:r>
              <a:rPr sz="1275" spc="254" baseline="52287" dirty="0">
                <a:latin typeface="Times New Roman"/>
                <a:cs typeface="Times New Roman"/>
              </a:rPr>
              <a:t>2</a:t>
            </a:r>
            <a:endParaRPr sz="1275" baseline="52287">
              <a:latin typeface="Times New Roman"/>
              <a:cs typeface="Times New Roman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3859202" y="2504625"/>
            <a:ext cx="1898650" cy="2571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4"/>
              </a:spcBef>
            </a:pPr>
            <a:r>
              <a:rPr sz="1500" i="1" spc="320" dirty="0">
                <a:latin typeface="Times New Roman"/>
                <a:cs typeface="Times New Roman"/>
              </a:rPr>
              <a:t>R</a:t>
            </a:r>
            <a:r>
              <a:rPr sz="1275" spc="480" baseline="45751" dirty="0">
                <a:latin typeface="Times New Roman"/>
                <a:cs typeface="Times New Roman"/>
              </a:rPr>
              <a:t>2</a:t>
            </a:r>
            <a:r>
              <a:rPr sz="1275" spc="569" baseline="45751" dirty="0">
                <a:latin typeface="Times New Roman"/>
                <a:cs typeface="Times New Roman"/>
              </a:rPr>
              <a:t> </a:t>
            </a:r>
            <a:r>
              <a:rPr sz="1500" spc="425" dirty="0">
                <a:latin typeface="Symbol"/>
                <a:cs typeface="Symbol"/>
              </a:rPr>
              <a:t></a:t>
            </a:r>
            <a:r>
              <a:rPr sz="1500" spc="425" dirty="0">
                <a:latin typeface="Times New Roman"/>
                <a:cs typeface="Times New Roman"/>
              </a:rPr>
              <a:t>1</a:t>
            </a:r>
            <a:r>
              <a:rPr sz="1500" spc="425" dirty="0">
                <a:latin typeface="Symbol"/>
                <a:cs typeface="Symbol"/>
              </a:rPr>
              <a:t></a:t>
            </a:r>
            <a:r>
              <a:rPr sz="1500" spc="-75" dirty="0">
                <a:latin typeface="Times New Roman"/>
                <a:cs typeface="Times New Roman"/>
              </a:rPr>
              <a:t> </a:t>
            </a:r>
            <a:r>
              <a:rPr sz="1500" i="1" spc="280" dirty="0">
                <a:latin typeface="Times New Roman"/>
                <a:cs typeface="Times New Roman"/>
              </a:rPr>
              <a:t>RSS</a:t>
            </a:r>
            <a:r>
              <a:rPr sz="1500" i="1" spc="15" dirty="0">
                <a:latin typeface="Times New Roman"/>
                <a:cs typeface="Times New Roman"/>
              </a:rPr>
              <a:t> </a:t>
            </a:r>
            <a:r>
              <a:rPr sz="1500" spc="180" dirty="0">
                <a:latin typeface="Times New Roman"/>
                <a:cs typeface="Times New Roman"/>
              </a:rPr>
              <a:t>/</a:t>
            </a:r>
            <a:r>
              <a:rPr sz="1500" spc="-200" dirty="0">
                <a:latin typeface="Times New Roman"/>
                <a:cs typeface="Times New Roman"/>
              </a:rPr>
              <a:t> </a:t>
            </a:r>
            <a:r>
              <a:rPr sz="1500" i="1" spc="310" dirty="0">
                <a:latin typeface="Times New Roman"/>
                <a:cs typeface="Times New Roman"/>
              </a:rPr>
              <a:t>TSS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1044854" y="1418549"/>
            <a:ext cx="4187190" cy="3282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60680" indent="-323215">
              <a:lnSpc>
                <a:spcPct val="100000"/>
              </a:lnSpc>
              <a:spcBef>
                <a:spcPts val="135"/>
              </a:spcBef>
              <a:buClr>
                <a:srgbClr val="6FAC46"/>
              </a:buClr>
              <a:buFont typeface="Wingdings"/>
              <a:buChar char=""/>
              <a:tabLst>
                <a:tab pos="360680" algn="l"/>
                <a:tab pos="361315" algn="l"/>
              </a:tabLst>
            </a:pPr>
            <a:r>
              <a:rPr sz="2700" baseline="-9259" dirty="0">
                <a:solidFill>
                  <a:srgbClr val="171717"/>
                </a:solidFill>
                <a:latin typeface="Microsoft YaHei"/>
                <a:cs typeface="Microsoft YaHei"/>
              </a:rPr>
              <a:t>即样本</a:t>
            </a:r>
            <a:r>
              <a:rPr sz="2700" baseline="-9259" dirty="0">
                <a:solidFill>
                  <a:srgbClr val="CC00FF"/>
                </a:solidFill>
                <a:latin typeface="Microsoft YaHei"/>
                <a:cs typeface="Microsoft YaHei"/>
              </a:rPr>
              <a:t>伪方差</a:t>
            </a:r>
            <a:r>
              <a:rPr sz="2700" baseline="-9259" dirty="0">
                <a:solidFill>
                  <a:srgbClr val="171717"/>
                </a:solidFill>
                <a:latin typeface="Microsoft YaHei"/>
                <a:cs typeface="Microsoft YaHei"/>
              </a:rPr>
              <a:t>的</a:t>
            </a:r>
            <a:r>
              <a:rPr sz="2700" spc="7" baseline="-9259" dirty="0">
                <a:solidFill>
                  <a:srgbClr val="171717"/>
                </a:solidFill>
                <a:latin typeface="Microsoft YaHei"/>
                <a:cs typeface="Microsoft YaHei"/>
              </a:rPr>
              <a:t>m</a:t>
            </a:r>
            <a:r>
              <a:rPr sz="2700" spc="442" baseline="-9259" dirty="0">
                <a:solidFill>
                  <a:srgbClr val="171717"/>
                </a:solidFill>
                <a:latin typeface="Microsoft YaHei"/>
                <a:cs typeface="Microsoft YaHei"/>
              </a:rPr>
              <a:t>倍</a:t>
            </a:r>
            <a:r>
              <a:rPr sz="1500" i="1" spc="204" dirty="0">
                <a:latin typeface="Times New Roman"/>
                <a:cs typeface="Times New Roman"/>
              </a:rPr>
              <a:t>Var</a:t>
            </a:r>
            <a:r>
              <a:rPr sz="1950" spc="204" dirty="0">
                <a:latin typeface="Symbol"/>
                <a:cs typeface="Symbol"/>
              </a:rPr>
              <a:t></a:t>
            </a:r>
            <a:r>
              <a:rPr sz="1500" i="1" spc="204" dirty="0">
                <a:latin typeface="Times New Roman"/>
                <a:cs typeface="Times New Roman"/>
              </a:rPr>
              <a:t>Y</a:t>
            </a:r>
            <a:r>
              <a:rPr sz="1500" i="1" spc="-120" dirty="0">
                <a:latin typeface="Times New Roman"/>
                <a:cs typeface="Times New Roman"/>
              </a:rPr>
              <a:t> </a:t>
            </a:r>
            <a:r>
              <a:rPr sz="1950" spc="35" dirty="0">
                <a:latin typeface="Symbol"/>
                <a:cs typeface="Symbol"/>
              </a:rPr>
              <a:t></a:t>
            </a:r>
            <a:r>
              <a:rPr sz="1950" spc="-235" dirty="0">
                <a:latin typeface="Times New Roman"/>
                <a:cs typeface="Times New Roman"/>
              </a:rPr>
              <a:t> </a:t>
            </a:r>
            <a:r>
              <a:rPr sz="1500" spc="320" dirty="0">
                <a:latin typeface="Symbol"/>
                <a:cs typeface="Symbol"/>
              </a:rPr>
              <a:t></a:t>
            </a:r>
            <a:r>
              <a:rPr sz="1500" spc="-100" dirty="0">
                <a:latin typeface="Times New Roman"/>
                <a:cs typeface="Times New Roman"/>
              </a:rPr>
              <a:t> </a:t>
            </a:r>
            <a:r>
              <a:rPr sz="1500" i="1" spc="300" dirty="0">
                <a:latin typeface="Times New Roman"/>
                <a:cs typeface="Times New Roman"/>
              </a:rPr>
              <a:t>TSS</a:t>
            </a:r>
            <a:r>
              <a:rPr sz="1500" i="1" spc="-50" dirty="0">
                <a:latin typeface="Times New Roman"/>
                <a:cs typeface="Times New Roman"/>
              </a:rPr>
              <a:t> </a:t>
            </a:r>
            <a:r>
              <a:rPr sz="1500" spc="160" dirty="0">
                <a:latin typeface="Times New Roman"/>
                <a:cs typeface="Times New Roman"/>
              </a:rPr>
              <a:t>/</a:t>
            </a:r>
            <a:r>
              <a:rPr sz="1500" spc="-70" dirty="0">
                <a:latin typeface="Times New Roman"/>
                <a:cs typeface="Times New Roman"/>
              </a:rPr>
              <a:t> </a:t>
            </a:r>
            <a:r>
              <a:rPr sz="1500" i="1" spc="425" dirty="0">
                <a:latin typeface="Times New Roman"/>
                <a:cs typeface="Times New Roman"/>
              </a:rPr>
              <a:t>m</a:t>
            </a:r>
            <a:endParaRPr sz="1500">
              <a:latin typeface="Times New Roman"/>
              <a:cs typeface="Times New Roman"/>
            </a:endParaRPr>
          </a:p>
        </p:txBody>
      </p:sp>
      <p:pic>
        <p:nvPicPr>
          <p:cNvPr id="59" name="图片 58">
            <a:extLst>
              <a:ext uri="{FF2B5EF4-FFF2-40B4-BE49-F238E27FC236}">
                <a16:creationId xmlns:a16="http://schemas.microsoft.com/office/drawing/2014/main" id="{8B065D0A-2369-0349-B3AD-3D56BCAF59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2093" y="-237963"/>
            <a:ext cx="2095500" cy="8001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161925"/>
            <a:ext cx="363982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TSS </a:t>
            </a:r>
            <a:r>
              <a:rPr dirty="0"/>
              <a:t>≥ ESS +</a:t>
            </a:r>
            <a:r>
              <a:rPr spc="-105" dirty="0"/>
              <a:t> </a:t>
            </a:r>
            <a:r>
              <a:rPr dirty="0"/>
              <a:t>RSS</a:t>
            </a:r>
          </a:p>
        </p:txBody>
      </p:sp>
      <p:sp>
        <p:nvSpPr>
          <p:cNvPr id="3" name="object 3"/>
          <p:cNvSpPr/>
          <p:nvPr/>
        </p:nvSpPr>
        <p:spPr>
          <a:xfrm>
            <a:off x="108204" y="1330452"/>
            <a:ext cx="3872110" cy="25925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706367" y="1274063"/>
            <a:ext cx="5329428" cy="33207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4AD1C0C-96E0-694F-9A47-4730EEC019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8500" y="62664"/>
            <a:ext cx="2095500" cy="8001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334842" y="174403"/>
            <a:ext cx="1613685" cy="3986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07542" y="161925"/>
            <a:ext cx="27686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局部加权回归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07542" y="897712"/>
            <a:ext cx="2835910" cy="30130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37185" indent="-325120">
              <a:lnSpc>
                <a:spcPct val="100000"/>
              </a:lnSpc>
              <a:spcBef>
                <a:spcPts val="95"/>
              </a:spcBef>
              <a:buClr>
                <a:srgbClr val="6FAC46"/>
              </a:buClr>
              <a:buFont typeface="Wingdings"/>
              <a:buChar char=""/>
              <a:tabLst>
                <a:tab pos="337820" algn="l"/>
              </a:tabLst>
            </a:pPr>
            <a:r>
              <a:rPr sz="2800" spc="-10" dirty="0">
                <a:solidFill>
                  <a:srgbClr val="171717"/>
                </a:solidFill>
                <a:latin typeface="Microsoft YaHei"/>
                <a:cs typeface="Microsoft YaHei"/>
              </a:rPr>
              <a:t>黑色是样本点</a:t>
            </a:r>
            <a:endParaRPr sz="28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buClr>
                <a:srgbClr val="6FAC46"/>
              </a:buClr>
              <a:buFont typeface="Wingdings"/>
              <a:buChar char=""/>
            </a:pPr>
            <a:endParaRPr sz="3700">
              <a:latin typeface="Times New Roman"/>
              <a:cs typeface="Times New Roman"/>
            </a:endParaRPr>
          </a:p>
          <a:p>
            <a:pPr marL="337185" indent="-325120">
              <a:lnSpc>
                <a:spcPct val="100000"/>
              </a:lnSpc>
              <a:spcBef>
                <a:spcPts val="2470"/>
              </a:spcBef>
              <a:buClr>
                <a:srgbClr val="6FAC46"/>
              </a:buClr>
              <a:buFont typeface="Wingdings"/>
              <a:buChar char=""/>
              <a:tabLst>
                <a:tab pos="337820" algn="l"/>
              </a:tabLst>
            </a:pPr>
            <a:r>
              <a:rPr sz="2800" spc="-10" dirty="0">
                <a:solidFill>
                  <a:srgbClr val="171717"/>
                </a:solidFill>
                <a:latin typeface="Microsoft YaHei"/>
                <a:cs typeface="Microsoft YaHei"/>
              </a:rPr>
              <a:t>红色是线性回归</a:t>
            </a:r>
            <a:endParaRPr sz="28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buClr>
                <a:srgbClr val="6FAC46"/>
              </a:buClr>
              <a:buFont typeface="Wingdings"/>
              <a:buChar char=""/>
            </a:pPr>
            <a:endParaRPr sz="3700">
              <a:latin typeface="Times New Roman"/>
              <a:cs typeface="Times New Roman"/>
            </a:endParaRPr>
          </a:p>
          <a:p>
            <a:pPr marL="337185" indent="-325120">
              <a:lnSpc>
                <a:spcPct val="100000"/>
              </a:lnSpc>
              <a:spcBef>
                <a:spcPts val="2470"/>
              </a:spcBef>
              <a:buClr>
                <a:srgbClr val="6FAC46"/>
              </a:buClr>
              <a:buFont typeface="Wingdings"/>
              <a:buChar char=""/>
              <a:tabLst>
                <a:tab pos="337820" algn="l"/>
              </a:tabLst>
            </a:pPr>
            <a:r>
              <a:rPr sz="2800" spc="-10" dirty="0">
                <a:solidFill>
                  <a:srgbClr val="171717"/>
                </a:solidFill>
                <a:latin typeface="Microsoft YaHei"/>
                <a:cs typeface="Microsoft YaHei"/>
              </a:rPr>
              <a:t>绿色是局部加权</a:t>
            </a:r>
            <a:endParaRPr sz="2800">
              <a:latin typeface="Microsoft YaHei"/>
              <a:cs typeface="Microsoft YaHe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530498" y="2170302"/>
            <a:ext cx="1420495" cy="1750060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60"/>
              </a:spcBef>
            </a:pPr>
            <a:r>
              <a:rPr sz="2800" spc="-10" dirty="0">
                <a:solidFill>
                  <a:srgbClr val="171717"/>
                </a:solidFill>
                <a:latin typeface="Microsoft YaHei"/>
                <a:cs typeface="Microsoft YaHei"/>
              </a:rPr>
              <a:t>曲线</a:t>
            </a:r>
            <a:endParaRPr sz="28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</a:pPr>
            <a:endParaRPr sz="3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465"/>
              </a:spcBef>
            </a:pPr>
            <a:r>
              <a:rPr sz="2800" spc="-10" dirty="0">
                <a:solidFill>
                  <a:srgbClr val="171717"/>
                </a:solidFill>
                <a:latin typeface="Microsoft YaHei"/>
                <a:cs typeface="Microsoft YaHei"/>
              </a:rPr>
              <a:t>回归曲线</a:t>
            </a:r>
            <a:endParaRPr sz="2800">
              <a:latin typeface="Microsoft YaHei"/>
              <a:cs typeface="Microsoft YaHe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707891" y="1330452"/>
            <a:ext cx="5147078" cy="31374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973C4CC-BB7D-114D-B21B-77FAA4FC97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8500" y="62664"/>
            <a:ext cx="2095500" cy="8001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334842" y="174403"/>
            <a:ext cx="1613685" cy="3986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07542" y="161925"/>
            <a:ext cx="36830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局部加权线性回归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07542" y="897712"/>
            <a:ext cx="739330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37185" indent="-325120">
              <a:lnSpc>
                <a:spcPct val="100000"/>
              </a:lnSpc>
              <a:spcBef>
                <a:spcPts val="95"/>
              </a:spcBef>
              <a:buClr>
                <a:srgbClr val="6FAC46"/>
              </a:buClr>
              <a:buFont typeface="Wingdings"/>
              <a:buChar char=""/>
              <a:tabLst>
                <a:tab pos="337820" algn="l"/>
              </a:tabLst>
            </a:pPr>
            <a:r>
              <a:rPr sz="2800" spc="-15" dirty="0">
                <a:solidFill>
                  <a:srgbClr val="171717"/>
                </a:solidFill>
                <a:latin typeface="Microsoft YaHei"/>
                <a:cs typeface="Microsoft YaHei"/>
              </a:rPr>
              <a:t>LWR：Locally </a:t>
            </a:r>
            <a:r>
              <a:rPr sz="2800" spc="-20" dirty="0">
                <a:solidFill>
                  <a:srgbClr val="171717"/>
                </a:solidFill>
                <a:latin typeface="Microsoft YaHei"/>
                <a:cs typeface="Microsoft YaHei"/>
              </a:rPr>
              <a:t>Weighted </a:t>
            </a:r>
            <a:r>
              <a:rPr sz="2800" spc="-5" dirty="0">
                <a:solidFill>
                  <a:srgbClr val="171717"/>
                </a:solidFill>
                <a:latin typeface="Microsoft YaHei"/>
                <a:cs typeface="Microsoft YaHei"/>
              </a:rPr>
              <a:t>linear</a:t>
            </a:r>
            <a:r>
              <a:rPr sz="2800" spc="35" dirty="0">
                <a:solidFill>
                  <a:srgbClr val="171717"/>
                </a:solidFill>
                <a:latin typeface="Microsoft YaHei"/>
                <a:cs typeface="Microsoft YaHei"/>
              </a:rPr>
              <a:t> </a:t>
            </a:r>
            <a:r>
              <a:rPr sz="2800" spc="-20" dirty="0">
                <a:solidFill>
                  <a:srgbClr val="171717"/>
                </a:solidFill>
                <a:latin typeface="Microsoft YaHei"/>
                <a:cs typeface="Microsoft YaHei"/>
              </a:rPr>
              <a:t>Regression</a:t>
            </a:r>
            <a:endParaRPr sz="2800">
              <a:latin typeface="Microsoft YaHei"/>
              <a:cs typeface="Microsoft YaHe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504313" y="2100114"/>
            <a:ext cx="5993642" cy="8358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470660" y="2080260"/>
            <a:ext cx="6061075" cy="868680"/>
          </a:xfrm>
          <a:custGeom>
            <a:avLst/>
            <a:gdLst/>
            <a:ahLst/>
            <a:cxnLst/>
            <a:rect l="l" t="t" r="r" b="b"/>
            <a:pathLst>
              <a:path w="6061075" h="868680">
                <a:moveTo>
                  <a:pt x="0" y="868680"/>
                </a:moveTo>
                <a:lnTo>
                  <a:pt x="6060947" y="868680"/>
                </a:lnTo>
                <a:lnTo>
                  <a:pt x="6060947" y="0"/>
                </a:lnTo>
                <a:lnTo>
                  <a:pt x="0" y="0"/>
                </a:lnTo>
                <a:lnTo>
                  <a:pt x="0" y="868680"/>
                </a:lnTo>
                <a:close/>
              </a:path>
            </a:pathLst>
          </a:custGeom>
          <a:ln w="12192">
            <a:solidFill>
              <a:srgbClr val="FF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71546" y="3397420"/>
            <a:ext cx="7518850" cy="95556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49808" y="3375659"/>
            <a:ext cx="7573009" cy="995680"/>
          </a:xfrm>
          <a:custGeom>
            <a:avLst/>
            <a:gdLst/>
            <a:ahLst/>
            <a:cxnLst/>
            <a:rect l="l" t="t" r="r" b="b"/>
            <a:pathLst>
              <a:path w="7573009" h="995679">
                <a:moveTo>
                  <a:pt x="0" y="995171"/>
                </a:moveTo>
                <a:lnTo>
                  <a:pt x="7572756" y="995171"/>
                </a:lnTo>
                <a:lnTo>
                  <a:pt x="7572756" y="0"/>
                </a:lnTo>
                <a:lnTo>
                  <a:pt x="0" y="0"/>
                </a:lnTo>
                <a:lnTo>
                  <a:pt x="0" y="995171"/>
                </a:lnTo>
                <a:close/>
              </a:path>
            </a:pathLst>
          </a:custGeom>
          <a:ln w="12192">
            <a:solidFill>
              <a:srgbClr val="FF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BB2693EE-21C8-C040-87F1-B12F4D728A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8500" y="62664"/>
            <a:ext cx="2095500" cy="8001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334842" y="174403"/>
            <a:ext cx="1613685" cy="3986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07542" y="161925"/>
            <a:ext cx="23114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权值的设置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07542" y="824865"/>
            <a:ext cx="56991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7185" indent="-325120">
              <a:lnSpc>
                <a:spcPct val="100000"/>
              </a:lnSpc>
              <a:spcBef>
                <a:spcPts val="100"/>
              </a:spcBef>
              <a:buClr>
                <a:srgbClr val="6FAC46"/>
              </a:buClr>
              <a:buFont typeface="Wingdings"/>
              <a:buChar char=""/>
              <a:tabLst>
                <a:tab pos="337820" algn="l"/>
              </a:tabLst>
            </a:pPr>
            <a:r>
              <a:rPr sz="2400" spc="-5" dirty="0">
                <a:solidFill>
                  <a:srgbClr val="171717"/>
                </a:solidFill>
                <a:latin typeface="Microsoft YaHei"/>
                <a:cs typeface="Microsoft YaHei"/>
              </a:rPr>
              <a:t>ω</a:t>
            </a:r>
            <a:r>
              <a:rPr sz="2400" dirty="0">
                <a:solidFill>
                  <a:srgbClr val="171717"/>
                </a:solidFill>
                <a:latin typeface="Microsoft YaHei"/>
                <a:cs typeface="Microsoft YaHei"/>
              </a:rPr>
              <a:t>的一种可能的选择方</a:t>
            </a:r>
            <a:r>
              <a:rPr sz="2400" spc="-20" dirty="0">
                <a:solidFill>
                  <a:srgbClr val="171717"/>
                </a:solidFill>
                <a:latin typeface="Microsoft YaHei"/>
                <a:cs typeface="Microsoft YaHei"/>
              </a:rPr>
              <a:t>式</a:t>
            </a:r>
            <a:r>
              <a:rPr sz="2400" dirty="0">
                <a:solidFill>
                  <a:srgbClr val="171717"/>
                </a:solidFill>
                <a:latin typeface="Microsoft YaHei"/>
                <a:cs typeface="Microsoft YaHei"/>
              </a:rPr>
              <a:t>(高斯核函数)：</a:t>
            </a:r>
            <a:endParaRPr sz="2400">
              <a:latin typeface="Microsoft YaHei"/>
              <a:cs typeface="Microsoft YaHe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69442" y="2141374"/>
            <a:ext cx="7639050" cy="2334895"/>
          </a:xfrm>
          <a:prstGeom prst="rect">
            <a:avLst/>
          </a:prstGeom>
        </p:spPr>
        <p:txBody>
          <a:bodyPr vert="horz" wrap="square" lIns="0" tIns="122555" rIns="0" bIns="0" rtlCol="0">
            <a:spAutoFit/>
          </a:bodyPr>
          <a:lstStyle/>
          <a:p>
            <a:pPr marL="375285" indent="-325120">
              <a:lnSpc>
                <a:spcPct val="100000"/>
              </a:lnSpc>
              <a:spcBef>
                <a:spcPts val="965"/>
              </a:spcBef>
              <a:buClr>
                <a:srgbClr val="6FAC46"/>
              </a:buClr>
              <a:buFont typeface="Wingdings"/>
              <a:buChar char=""/>
              <a:tabLst>
                <a:tab pos="375920" algn="l"/>
              </a:tabLst>
            </a:pPr>
            <a:r>
              <a:rPr sz="2400" dirty="0">
                <a:solidFill>
                  <a:srgbClr val="171717"/>
                </a:solidFill>
                <a:latin typeface="Microsoft YaHei"/>
                <a:cs typeface="Microsoft YaHei"/>
              </a:rPr>
              <a:t>τ</a:t>
            </a:r>
            <a:r>
              <a:rPr sz="2400" spc="-5" dirty="0">
                <a:solidFill>
                  <a:srgbClr val="171717"/>
                </a:solidFill>
                <a:latin typeface="Microsoft YaHei"/>
                <a:cs typeface="Microsoft YaHei"/>
              </a:rPr>
              <a:t>称为带宽，它控制着训练样本随着</a:t>
            </a:r>
            <a:r>
              <a:rPr sz="2400" dirty="0">
                <a:solidFill>
                  <a:srgbClr val="171717"/>
                </a:solidFill>
                <a:latin typeface="Microsoft YaHei"/>
                <a:cs typeface="Microsoft YaHei"/>
              </a:rPr>
              <a:t>与</a:t>
            </a:r>
            <a:r>
              <a:rPr sz="2400" spc="-10" dirty="0">
                <a:solidFill>
                  <a:srgbClr val="171717"/>
                </a:solidFill>
                <a:latin typeface="Microsoft YaHei"/>
                <a:cs typeface="Microsoft YaHei"/>
              </a:rPr>
              <a:t>x</a:t>
            </a:r>
            <a:r>
              <a:rPr sz="2400" spc="-15" baseline="24305" dirty="0">
                <a:solidFill>
                  <a:srgbClr val="171717"/>
                </a:solidFill>
                <a:latin typeface="Microsoft YaHei"/>
                <a:cs typeface="Microsoft YaHei"/>
              </a:rPr>
              <a:t>(i)</a:t>
            </a:r>
            <a:r>
              <a:rPr sz="2400" dirty="0">
                <a:solidFill>
                  <a:srgbClr val="171717"/>
                </a:solidFill>
                <a:latin typeface="Microsoft YaHei"/>
                <a:cs typeface="Microsoft YaHei"/>
              </a:rPr>
              <a:t>距离的衰减速</a:t>
            </a:r>
            <a:endParaRPr sz="2400">
              <a:latin typeface="Microsoft YaHei"/>
              <a:cs typeface="Microsoft YaHei"/>
            </a:endParaRPr>
          </a:p>
          <a:p>
            <a:pPr marL="279400">
              <a:lnSpc>
                <a:spcPct val="100000"/>
              </a:lnSpc>
              <a:spcBef>
                <a:spcPts val="870"/>
              </a:spcBef>
            </a:pPr>
            <a:r>
              <a:rPr sz="2400" dirty="0">
                <a:solidFill>
                  <a:srgbClr val="171717"/>
                </a:solidFill>
                <a:latin typeface="Microsoft YaHei"/>
                <a:cs typeface="Microsoft YaHei"/>
              </a:rPr>
              <a:t>率。</a:t>
            </a:r>
            <a:endParaRPr sz="2400">
              <a:latin typeface="Microsoft YaHei"/>
              <a:cs typeface="Microsoft YaHei"/>
            </a:endParaRPr>
          </a:p>
          <a:p>
            <a:pPr marL="375285" indent="-325120">
              <a:lnSpc>
                <a:spcPct val="100000"/>
              </a:lnSpc>
              <a:spcBef>
                <a:spcPts val="860"/>
              </a:spcBef>
              <a:buClr>
                <a:srgbClr val="6FAC46"/>
              </a:buClr>
              <a:buFont typeface="Wingdings"/>
              <a:buChar char=""/>
              <a:tabLst>
                <a:tab pos="375920" algn="l"/>
              </a:tabLst>
            </a:pPr>
            <a:r>
              <a:rPr sz="2400" dirty="0">
                <a:solidFill>
                  <a:srgbClr val="171717"/>
                </a:solidFill>
                <a:latin typeface="Microsoft YaHei"/>
                <a:cs typeface="Microsoft YaHei"/>
              </a:rPr>
              <a:t>多项式核函数</a:t>
            </a:r>
            <a:endParaRPr sz="24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buClr>
                <a:srgbClr val="6FAC46"/>
              </a:buClr>
              <a:buFont typeface="Wingdings"/>
              <a:buChar char=""/>
            </a:pPr>
            <a:endParaRPr sz="3950">
              <a:latin typeface="Times New Roman"/>
              <a:cs typeface="Times New Roman"/>
            </a:endParaRPr>
          </a:p>
          <a:p>
            <a:pPr marL="735965" lvl="1" indent="-323215">
              <a:lnSpc>
                <a:spcPct val="100000"/>
              </a:lnSpc>
              <a:spcBef>
                <a:spcPts val="5"/>
              </a:spcBef>
              <a:buClr>
                <a:srgbClr val="6FAC46"/>
              </a:buClr>
              <a:buFont typeface="Wingdings"/>
              <a:buChar char=""/>
              <a:tabLst>
                <a:tab pos="736600" algn="l"/>
              </a:tabLst>
            </a:pPr>
            <a:r>
              <a:rPr sz="2000" dirty="0">
                <a:solidFill>
                  <a:srgbClr val="171717"/>
                </a:solidFill>
                <a:latin typeface="Microsoft YaHei"/>
                <a:cs typeface="Microsoft YaHei"/>
              </a:rPr>
              <a:t>在</a:t>
            </a:r>
            <a:r>
              <a:rPr sz="2000" spc="-5" dirty="0">
                <a:solidFill>
                  <a:srgbClr val="171717"/>
                </a:solidFill>
                <a:latin typeface="Microsoft YaHei"/>
                <a:cs typeface="Microsoft YaHei"/>
              </a:rPr>
              <a:t>SVM</a:t>
            </a:r>
            <a:r>
              <a:rPr sz="2000" dirty="0">
                <a:solidFill>
                  <a:srgbClr val="171717"/>
                </a:solidFill>
                <a:latin typeface="Microsoft YaHei"/>
                <a:cs typeface="Microsoft YaHei"/>
              </a:rPr>
              <a:t>章节继续核函</a:t>
            </a:r>
            <a:r>
              <a:rPr sz="2000" spc="-15" dirty="0">
                <a:solidFill>
                  <a:srgbClr val="171717"/>
                </a:solidFill>
                <a:latin typeface="Microsoft YaHei"/>
                <a:cs typeface="Microsoft YaHei"/>
              </a:rPr>
              <a:t>数</a:t>
            </a:r>
            <a:r>
              <a:rPr sz="2000" dirty="0">
                <a:solidFill>
                  <a:srgbClr val="171717"/>
                </a:solidFill>
                <a:latin typeface="Microsoft YaHei"/>
                <a:cs typeface="Microsoft YaHei"/>
              </a:rPr>
              <a:t>的讨</a:t>
            </a:r>
            <a:r>
              <a:rPr sz="2000" spc="-15" dirty="0">
                <a:solidFill>
                  <a:srgbClr val="171717"/>
                </a:solidFill>
                <a:latin typeface="Microsoft YaHei"/>
                <a:cs typeface="Microsoft YaHei"/>
              </a:rPr>
              <a:t>论</a:t>
            </a:r>
            <a:r>
              <a:rPr sz="2000" dirty="0">
                <a:solidFill>
                  <a:srgbClr val="171717"/>
                </a:solidFill>
                <a:latin typeface="Microsoft YaHei"/>
                <a:cs typeface="Microsoft YaHei"/>
              </a:rPr>
              <a:t>。</a:t>
            </a:r>
            <a:endParaRPr sz="2000">
              <a:latin typeface="Microsoft YaHei"/>
              <a:cs typeface="Microsoft YaHe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474835" y="1492714"/>
            <a:ext cx="3719532" cy="63792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410967" y="3706367"/>
            <a:ext cx="4032504" cy="47853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558608D3-CFE8-3741-9237-4C331CFC9B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8500" y="62664"/>
            <a:ext cx="2095500" cy="8001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161925"/>
            <a:ext cx="59690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思考：用回归解决分类问题？</a:t>
            </a:r>
          </a:p>
        </p:txBody>
      </p:sp>
      <p:sp>
        <p:nvSpPr>
          <p:cNvPr id="3" name="object 3"/>
          <p:cNvSpPr/>
          <p:nvPr/>
        </p:nvSpPr>
        <p:spPr>
          <a:xfrm>
            <a:off x="122557" y="1491996"/>
            <a:ext cx="4233034" cy="259232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427220" y="1598675"/>
            <a:ext cx="4578096" cy="23225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5A06C0C-6944-9648-A902-04863E9B91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8500" y="62664"/>
            <a:ext cx="2095500" cy="8001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5DBC302-8746-414B-AADE-080048F90B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0900" y="215064"/>
            <a:ext cx="2095500" cy="8001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07542" y="161925"/>
            <a:ext cx="32258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多个变量的情形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07542" y="897712"/>
            <a:ext cx="248094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37185" indent="-325120">
              <a:lnSpc>
                <a:spcPct val="100000"/>
              </a:lnSpc>
              <a:spcBef>
                <a:spcPts val="95"/>
              </a:spcBef>
              <a:buClr>
                <a:srgbClr val="6FAC46"/>
              </a:buClr>
              <a:buFont typeface="Wingdings"/>
              <a:buChar char=""/>
              <a:tabLst>
                <a:tab pos="337820" algn="l"/>
              </a:tabLst>
            </a:pPr>
            <a:r>
              <a:rPr sz="2800" spc="-10" dirty="0">
                <a:solidFill>
                  <a:srgbClr val="171717"/>
                </a:solidFill>
                <a:latin typeface="Microsoft YaHei"/>
                <a:cs typeface="Microsoft YaHei"/>
              </a:rPr>
              <a:t>考虑两个变量</a:t>
            </a:r>
            <a:endParaRPr sz="2800">
              <a:latin typeface="Microsoft YaHei"/>
              <a:cs typeface="Microsoft YaHe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63416" y="1785665"/>
            <a:ext cx="4489106" cy="13694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219700" y="1274063"/>
            <a:ext cx="3524461" cy="2155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936766" y="3710307"/>
            <a:ext cx="124460" cy="2006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150" i="1" spc="200" dirty="0">
                <a:latin typeface="Times New Roman"/>
                <a:cs typeface="Times New Roman"/>
              </a:rPr>
              <a:t>n</a:t>
            </a:r>
            <a:endParaRPr sz="115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945838" y="4013939"/>
            <a:ext cx="128270" cy="2178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250" i="1" spc="155" dirty="0">
                <a:latin typeface="Symbol"/>
                <a:cs typeface="Symbol"/>
              </a:rPr>
              <a:t></a:t>
            </a:r>
            <a:endParaRPr sz="1250">
              <a:latin typeface="Symbol"/>
              <a:cs typeface="Symbo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151373" y="3836438"/>
            <a:ext cx="1430020" cy="3556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5"/>
              </a:spcBef>
              <a:tabLst>
                <a:tab pos="630555" algn="l"/>
              </a:tabLst>
            </a:pPr>
            <a:r>
              <a:rPr sz="2150" i="1" spc="265" dirty="0">
                <a:latin typeface="Symbol"/>
                <a:cs typeface="Symbol"/>
              </a:rPr>
              <a:t></a:t>
            </a:r>
            <a:r>
              <a:rPr sz="2150" i="1" spc="270" dirty="0">
                <a:latin typeface="Times New Roman"/>
                <a:cs typeface="Times New Roman"/>
              </a:rPr>
              <a:t> </a:t>
            </a:r>
            <a:r>
              <a:rPr sz="1950" i="1" spc="315" dirty="0">
                <a:latin typeface="Times New Roman"/>
                <a:cs typeface="Times New Roman"/>
              </a:rPr>
              <a:t>x	</a:t>
            </a:r>
            <a:r>
              <a:rPr sz="1950" spc="390" dirty="0">
                <a:latin typeface="Symbol"/>
                <a:cs typeface="Symbol"/>
              </a:rPr>
              <a:t></a:t>
            </a:r>
            <a:r>
              <a:rPr sz="1950" spc="-185" dirty="0">
                <a:latin typeface="Times New Roman"/>
                <a:cs typeface="Times New Roman"/>
              </a:rPr>
              <a:t> </a:t>
            </a:r>
            <a:r>
              <a:rPr sz="2150" i="1" spc="265" dirty="0">
                <a:latin typeface="Symbol"/>
                <a:cs typeface="Symbol"/>
              </a:rPr>
              <a:t></a:t>
            </a:r>
            <a:r>
              <a:rPr sz="2150" i="1" spc="-235" dirty="0">
                <a:latin typeface="Times New Roman"/>
                <a:cs typeface="Times New Roman"/>
              </a:rPr>
              <a:t> </a:t>
            </a:r>
            <a:r>
              <a:rPr sz="1725" i="1" spc="330" baseline="43478" dirty="0">
                <a:latin typeface="Times New Roman"/>
                <a:cs typeface="Times New Roman"/>
              </a:rPr>
              <a:t>T</a:t>
            </a:r>
            <a:r>
              <a:rPr sz="1725" i="1" spc="187" baseline="43478" dirty="0">
                <a:latin typeface="Times New Roman"/>
                <a:cs typeface="Times New Roman"/>
              </a:rPr>
              <a:t> </a:t>
            </a:r>
            <a:r>
              <a:rPr sz="1950" i="1" spc="315" dirty="0">
                <a:latin typeface="Times New Roman"/>
                <a:cs typeface="Times New Roman"/>
              </a:rPr>
              <a:t>x</a:t>
            </a:r>
            <a:endParaRPr sz="195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809740" y="3780777"/>
            <a:ext cx="954405" cy="422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11785" algn="l"/>
              </a:tabLst>
            </a:pPr>
            <a:r>
              <a:rPr sz="1950" i="1" spc="355" dirty="0">
                <a:latin typeface="Times New Roman"/>
                <a:cs typeface="Times New Roman"/>
              </a:rPr>
              <a:t>h	</a:t>
            </a:r>
            <a:r>
              <a:rPr sz="2600" spc="170" dirty="0">
                <a:latin typeface="Symbol"/>
                <a:cs typeface="Symbol"/>
              </a:rPr>
              <a:t></a:t>
            </a:r>
            <a:r>
              <a:rPr sz="1950" i="1" spc="170" dirty="0">
                <a:latin typeface="Times New Roman"/>
                <a:cs typeface="Times New Roman"/>
              </a:rPr>
              <a:t>x</a:t>
            </a:r>
            <a:r>
              <a:rPr sz="2600" spc="170" dirty="0">
                <a:latin typeface="Symbol"/>
                <a:cs typeface="Symbol"/>
              </a:rPr>
              <a:t></a:t>
            </a:r>
            <a:r>
              <a:rPr sz="2600" spc="-350" dirty="0">
                <a:latin typeface="Times New Roman"/>
                <a:cs typeface="Times New Roman"/>
              </a:rPr>
              <a:t> </a:t>
            </a:r>
            <a:r>
              <a:rPr sz="1950" spc="390" dirty="0">
                <a:latin typeface="Symbol"/>
                <a:cs typeface="Symbol"/>
              </a:rPr>
              <a:t></a:t>
            </a:r>
            <a:endParaRPr sz="1950">
              <a:latin typeface="Symbol"/>
              <a:cs typeface="Symbo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809373" y="3798250"/>
            <a:ext cx="869950" cy="607695"/>
          </a:xfrm>
          <a:prstGeom prst="rect">
            <a:avLst/>
          </a:prstGeom>
        </p:spPr>
        <p:txBody>
          <a:bodyPr vert="horz" wrap="square" lIns="0" tIns="102870" rIns="0" bIns="0" rtlCol="0">
            <a:spAutoFit/>
          </a:bodyPr>
          <a:lstStyle/>
          <a:p>
            <a:pPr marL="47625" marR="5080" indent="-35560">
              <a:lnSpc>
                <a:spcPct val="80100"/>
              </a:lnSpc>
              <a:spcBef>
                <a:spcPts val="810"/>
              </a:spcBef>
              <a:tabLst>
                <a:tab pos="565785" algn="l"/>
                <a:tab pos="802005" algn="l"/>
              </a:tabLst>
            </a:pPr>
            <a:r>
              <a:rPr sz="2950" spc="745" dirty="0">
                <a:latin typeface="Symbol"/>
                <a:cs typeface="Symbol"/>
              </a:rPr>
              <a:t></a:t>
            </a:r>
            <a:r>
              <a:rPr sz="2950" spc="745" dirty="0">
                <a:latin typeface="Times New Roman"/>
                <a:cs typeface="Times New Roman"/>
              </a:rPr>
              <a:t>	</a:t>
            </a:r>
            <a:r>
              <a:rPr sz="1150" i="1" spc="110" dirty="0">
                <a:latin typeface="Times New Roman"/>
                <a:cs typeface="Times New Roman"/>
              </a:rPr>
              <a:t>i	</a:t>
            </a:r>
            <a:r>
              <a:rPr sz="1150" i="1" spc="105" dirty="0">
                <a:latin typeface="Times New Roman"/>
                <a:cs typeface="Times New Roman"/>
              </a:rPr>
              <a:t>i </a:t>
            </a:r>
            <a:r>
              <a:rPr sz="1150" i="1" spc="100" dirty="0">
                <a:latin typeface="Times New Roman"/>
                <a:cs typeface="Times New Roman"/>
              </a:rPr>
              <a:t> </a:t>
            </a:r>
            <a:r>
              <a:rPr sz="1150" i="1" spc="225" dirty="0">
                <a:latin typeface="Times New Roman"/>
                <a:cs typeface="Times New Roman"/>
              </a:rPr>
              <a:t>i</a:t>
            </a:r>
            <a:r>
              <a:rPr sz="1150" spc="225" dirty="0">
                <a:latin typeface="Symbol"/>
                <a:cs typeface="Symbol"/>
              </a:rPr>
              <a:t></a:t>
            </a:r>
            <a:r>
              <a:rPr sz="1150" spc="225" dirty="0">
                <a:latin typeface="Times New Roman"/>
                <a:cs typeface="Times New Roman"/>
              </a:rPr>
              <a:t>0</a:t>
            </a:r>
            <a:endParaRPr sz="115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771640" y="3223845"/>
            <a:ext cx="3025140" cy="422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100"/>
              </a:spcBef>
            </a:pPr>
            <a:r>
              <a:rPr sz="1950" i="1" spc="125" dirty="0">
                <a:latin typeface="Times New Roman"/>
                <a:cs typeface="Times New Roman"/>
              </a:rPr>
              <a:t>h</a:t>
            </a:r>
            <a:r>
              <a:rPr sz="1875" i="1" spc="187" baseline="-22222" dirty="0">
                <a:latin typeface="Symbol"/>
                <a:cs typeface="Symbol"/>
              </a:rPr>
              <a:t></a:t>
            </a:r>
            <a:r>
              <a:rPr sz="1875" i="1" spc="225" baseline="-22222" dirty="0">
                <a:latin typeface="Times New Roman"/>
                <a:cs typeface="Times New Roman"/>
              </a:rPr>
              <a:t> </a:t>
            </a:r>
            <a:r>
              <a:rPr sz="2600" spc="170" dirty="0">
                <a:latin typeface="Symbol"/>
                <a:cs typeface="Symbol"/>
              </a:rPr>
              <a:t></a:t>
            </a:r>
            <a:r>
              <a:rPr sz="1950" i="1" spc="170" dirty="0">
                <a:latin typeface="Times New Roman"/>
                <a:cs typeface="Times New Roman"/>
              </a:rPr>
              <a:t>x</a:t>
            </a:r>
            <a:r>
              <a:rPr sz="2600" spc="170" dirty="0">
                <a:latin typeface="Symbol"/>
                <a:cs typeface="Symbol"/>
              </a:rPr>
              <a:t></a:t>
            </a:r>
            <a:r>
              <a:rPr sz="2600" spc="-280" dirty="0">
                <a:latin typeface="Times New Roman"/>
                <a:cs typeface="Times New Roman"/>
              </a:rPr>
              <a:t> </a:t>
            </a:r>
            <a:r>
              <a:rPr sz="1950" spc="390" dirty="0">
                <a:latin typeface="Symbol"/>
                <a:cs typeface="Symbol"/>
              </a:rPr>
              <a:t></a:t>
            </a:r>
            <a:r>
              <a:rPr sz="1950" spc="-165" dirty="0">
                <a:latin typeface="Times New Roman"/>
                <a:cs typeface="Times New Roman"/>
              </a:rPr>
              <a:t> </a:t>
            </a:r>
            <a:r>
              <a:rPr sz="2150" i="1" spc="280" dirty="0">
                <a:latin typeface="Symbol"/>
                <a:cs typeface="Symbol"/>
              </a:rPr>
              <a:t></a:t>
            </a:r>
            <a:r>
              <a:rPr sz="1725" spc="419" baseline="-24154" dirty="0">
                <a:latin typeface="Times New Roman"/>
                <a:cs typeface="Times New Roman"/>
              </a:rPr>
              <a:t>0</a:t>
            </a:r>
            <a:r>
              <a:rPr sz="1725" spc="585" baseline="-24154" dirty="0">
                <a:latin typeface="Times New Roman"/>
                <a:cs typeface="Times New Roman"/>
              </a:rPr>
              <a:t> </a:t>
            </a:r>
            <a:r>
              <a:rPr sz="1950" spc="390" dirty="0">
                <a:latin typeface="Symbol"/>
                <a:cs typeface="Symbol"/>
              </a:rPr>
              <a:t></a:t>
            </a:r>
            <a:r>
              <a:rPr sz="1950" spc="-285" dirty="0">
                <a:latin typeface="Times New Roman"/>
                <a:cs typeface="Times New Roman"/>
              </a:rPr>
              <a:t> </a:t>
            </a:r>
            <a:r>
              <a:rPr sz="2150" i="1" spc="210" dirty="0">
                <a:latin typeface="Symbol"/>
                <a:cs typeface="Symbol"/>
              </a:rPr>
              <a:t></a:t>
            </a:r>
            <a:r>
              <a:rPr sz="1725" spc="315" baseline="-24154" dirty="0">
                <a:latin typeface="Times New Roman"/>
                <a:cs typeface="Times New Roman"/>
              </a:rPr>
              <a:t>1</a:t>
            </a:r>
            <a:r>
              <a:rPr sz="1725" spc="-262" baseline="-24154" dirty="0">
                <a:latin typeface="Times New Roman"/>
                <a:cs typeface="Times New Roman"/>
              </a:rPr>
              <a:t> </a:t>
            </a:r>
            <a:r>
              <a:rPr sz="1950" i="1" spc="165" dirty="0">
                <a:latin typeface="Times New Roman"/>
                <a:cs typeface="Times New Roman"/>
              </a:rPr>
              <a:t>x</a:t>
            </a:r>
            <a:r>
              <a:rPr sz="1725" spc="247" baseline="-24154" dirty="0">
                <a:latin typeface="Times New Roman"/>
                <a:cs typeface="Times New Roman"/>
              </a:rPr>
              <a:t>1</a:t>
            </a:r>
            <a:r>
              <a:rPr sz="1725" spc="412" baseline="-24154" dirty="0">
                <a:latin typeface="Times New Roman"/>
                <a:cs typeface="Times New Roman"/>
              </a:rPr>
              <a:t> </a:t>
            </a:r>
            <a:r>
              <a:rPr sz="1950" spc="390" dirty="0">
                <a:latin typeface="Symbol"/>
                <a:cs typeface="Symbol"/>
              </a:rPr>
              <a:t></a:t>
            </a:r>
            <a:r>
              <a:rPr sz="1950" spc="-285" dirty="0">
                <a:latin typeface="Times New Roman"/>
                <a:cs typeface="Times New Roman"/>
              </a:rPr>
              <a:t> </a:t>
            </a:r>
            <a:r>
              <a:rPr sz="2150" i="1" spc="295" dirty="0">
                <a:latin typeface="Symbol"/>
                <a:cs typeface="Symbol"/>
              </a:rPr>
              <a:t></a:t>
            </a:r>
            <a:r>
              <a:rPr sz="1725" spc="442" baseline="-24154" dirty="0">
                <a:latin typeface="Times New Roman"/>
                <a:cs typeface="Times New Roman"/>
              </a:rPr>
              <a:t>2</a:t>
            </a:r>
            <a:r>
              <a:rPr sz="1725" spc="-75" baseline="-24154" dirty="0">
                <a:latin typeface="Times New Roman"/>
                <a:cs typeface="Times New Roman"/>
              </a:rPr>
              <a:t> </a:t>
            </a:r>
            <a:r>
              <a:rPr sz="1950" i="1" spc="250" dirty="0">
                <a:latin typeface="Times New Roman"/>
                <a:cs typeface="Times New Roman"/>
              </a:rPr>
              <a:t>x</a:t>
            </a:r>
            <a:r>
              <a:rPr sz="1725" spc="375" baseline="-24154" dirty="0">
                <a:latin typeface="Times New Roman"/>
                <a:cs typeface="Times New Roman"/>
              </a:rPr>
              <a:t>2</a:t>
            </a:r>
            <a:endParaRPr sz="1725" baseline="-24154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334842" y="174403"/>
            <a:ext cx="1613685" cy="3986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07542" y="161925"/>
            <a:ext cx="464121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线性回归</a:t>
            </a:r>
            <a:r>
              <a:rPr spc="-5" dirty="0"/>
              <a:t>-Logistic</a:t>
            </a:r>
            <a:r>
              <a:rPr dirty="0"/>
              <a:t>回归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07542" y="716661"/>
            <a:ext cx="2517775" cy="33077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37185" indent="-325120">
              <a:lnSpc>
                <a:spcPts val="3225"/>
              </a:lnSpc>
              <a:spcBef>
                <a:spcPts val="95"/>
              </a:spcBef>
              <a:buClr>
                <a:srgbClr val="6FAC46"/>
              </a:buClr>
              <a:buFont typeface="Wingdings"/>
              <a:buChar char=""/>
              <a:tabLst>
                <a:tab pos="337820" algn="l"/>
              </a:tabLst>
            </a:pPr>
            <a:r>
              <a:rPr sz="2800" spc="-5" dirty="0">
                <a:solidFill>
                  <a:srgbClr val="171717"/>
                </a:solidFill>
                <a:latin typeface="Microsoft YaHei"/>
                <a:cs typeface="Microsoft YaHei"/>
              </a:rPr>
              <a:t>紫色：</a:t>
            </a:r>
            <a:endParaRPr sz="2800">
              <a:latin typeface="Microsoft YaHei"/>
              <a:cs typeface="Microsoft YaHei"/>
            </a:endParaRPr>
          </a:p>
          <a:p>
            <a:pPr marL="697865" lvl="1" indent="-323215">
              <a:lnSpc>
                <a:spcPts val="2570"/>
              </a:lnSpc>
              <a:buClr>
                <a:srgbClr val="6FAC46"/>
              </a:buClr>
              <a:buFont typeface="Wingdings"/>
              <a:buChar char=""/>
              <a:tabLst>
                <a:tab pos="698500" algn="l"/>
              </a:tabLst>
            </a:pPr>
            <a:r>
              <a:rPr sz="2400" dirty="0">
                <a:solidFill>
                  <a:srgbClr val="171717"/>
                </a:solidFill>
                <a:latin typeface="Microsoft YaHei"/>
                <a:cs typeface="Microsoft YaHei"/>
              </a:rPr>
              <a:t>线性回归</a:t>
            </a:r>
            <a:endParaRPr sz="2400">
              <a:latin typeface="Microsoft YaHei"/>
              <a:cs typeface="Microsoft YaHei"/>
            </a:endParaRPr>
          </a:p>
          <a:p>
            <a:pPr marL="337185" indent="-325120">
              <a:lnSpc>
                <a:spcPts val="3050"/>
              </a:lnSpc>
              <a:buClr>
                <a:srgbClr val="6FAC46"/>
              </a:buClr>
              <a:buFont typeface="Wingdings"/>
              <a:buChar char=""/>
              <a:tabLst>
                <a:tab pos="337820" algn="l"/>
              </a:tabLst>
            </a:pPr>
            <a:r>
              <a:rPr sz="2800" spc="-5" dirty="0">
                <a:solidFill>
                  <a:srgbClr val="171717"/>
                </a:solidFill>
                <a:latin typeface="Microsoft YaHei"/>
                <a:cs typeface="Microsoft YaHei"/>
              </a:rPr>
              <a:t>绿色：</a:t>
            </a:r>
            <a:endParaRPr sz="2800">
              <a:latin typeface="Microsoft YaHei"/>
              <a:cs typeface="Microsoft YaHei"/>
            </a:endParaRPr>
          </a:p>
          <a:p>
            <a:pPr marL="697865" lvl="1" indent="-323215">
              <a:lnSpc>
                <a:spcPts val="2745"/>
              </a:lnSpc>
              <a:buClr>
                <a:srgbClr val="6FAC46"/>
              </a:buClr>
              <a:buFont typeface="Wingdings"/>
              <a:buChar char=""/>
              <a:tabLst>
                <a:tab pos="698500" algn="l"/>
              </a:tabLst>
            </a:pPr>
            <a:r>
              <a:rPr sz="2400" spc="-5" dirty="0">
                <a:solidFill>
                  <a:srgbClr val="171717"/>
                </a:solidFill>
                <a:latin typeface="Microsoft YaHei"/>
                <a:cs typeface="Microsoft YaHei"/>
              </a:rPr>
              <a:t>Logistic</a:t>
            </a:r>
            <a:r>
              <a:rPr sz="2400" dirty="0">
                <a:solidFill>
                  <a:srgbClr val="171717"/>
                </a:solidFill>
                <a:latin typeface="Microsoft YaHei"/>
                <a:cs typeface="Microsoft YaHei"/>
              </a:rPr>
              <a:t>回归</a:t>
            </a:r>
            <a:endParaRPr sz="2400">
              <a:latin typeface="Microsoft YaHei"/>
              <a:cs typeface="Microsoft YaHei"/>
            </a:endParaRPr>
          </a:p>
          <a:p>
            <a:pPr marL="337185" indent="-325120">
              <a:lnSpc>
                <a:spcPts val="3225"/>
              </a:lnSpc>
              <a:spcBef>
                <a:spcPts val="2675"/>
              </a:spcBef>
              <a:buClr>
                <a:srgbClr val="6FAC46"/>
              </a:buClr>
              <a:buFont typeface="Wingdings"/>
              <a:buChar char=""/>
              <a:tabLst>
                <a:tab pos="337820" algn="l"/>
              </a:tabLst>
            </a:pPr>
            <a:r>
              <a:rPr sz="2800" spc="-5" dirty="0">
                <a:solidFill>
                  <a:srgbClr val="171717"/>
                </a:solidFill>
                <a:latin typeface="Microsoft YaHei"/>
                <a:cs typeface="Microsoft YaHei"/>
              </a:rPr>
              <a:t>左侧：</a:t>
            </a:r>
            <a:endParaRPr sz="2800">
              <a:latin typeface="Microsoft YaHei"/>
              <a:cs typeface="Microsoft YaHei"/>
            </a:endParaRPr>
          </a:p>
          <a:p>
            <a:pPr marL="697865" lvl="1" indent="-323215">
              <a:lnSpc>
                <a:spcPts val="2570"/>
              </a:lnSpc>
              <a:buClr>
                <a:srgbClr val="6FAC46"/>
              </a:buClr>
              <a:buFont typeface="Wingdings"/>
              <a:buChar char=""/>
              <a:tabLst>
                <a:tab pos="698500" algn="l"/>
              </a:tabLst>
            </a:pPr>
            <a:r>
              <a:rPr sz="2400" dirty="0">
                <a:solidFill>
                  <a:srgbClr val="171717"/>
                </a:solidFill>
                <a:latin typeface="Microsoft YaHei"/>
                <a:cs typeface="Microsoft YaHei"/>
              </a:rPr>
              <a:t>线性回归</a:t>
            </a:r>
            <a:endParaRPr sz="2400">
              <a:latin typeface="Microsoft YaHei"/>
              <a:cs typeface="Microsoft YaHei"/>
            </a:endParaRPr>
          </a:p>
          <a:p>
            <a:pPr marL="337185" indent="-325120">
              <a:lnSpc>
                <a:spcPts val="3050"/>
              </a:lnSpc>
              <a:buClr>
                <a:srgbClr val="6FAC46"/>
              </a:buClr>
              <a:buFont typeface="Wingdings"/>
              <a:buChar char=""/>
              <a:tabLst>
                <a:tab pos="337820" algn="l"/>
              </a:tabLst>
            </a:pPr>
            <a:r>
              <a:rPr sz="2800" spc="-10" dirty="0">
                <a:solidFill>
                  <a:srgbClr val="171717"/>
                </a:solidFill>
                <a:latin typeface="Microsoft YaHei"/>
                <a:cs typeface="Microsoft YaHei"/>
              </a:rPr>
              <a:t>右侧：</a:t>
            </a:r>
            <a:endParaRPr sz="2800">
              <a:latin typeface="Microsoft YaHei"/>
              <a:cs typeface="Microsoft YaHei"/>
            </a:endParaRPr>
          </a:p>
          <a:p>
            <a:pPr marL="697865" lvl="1" indent="-323215">
              <a:lnSpc>
                <a:spcPts val="2745"/>
              </a:lnSpc>
              <a:buClr>
                <a:srgbClr val="6FAC46"/>
              </a:buClr>
              <a:buFont typeface="Wingdings"/>
              <a:buChar char=""/>
              <a:tabLst>
                <a:tab pos="698500" algn="l"/>
              </a:tabLst>
            </a:pPr>
            <a:r>
              <a:rPr sz="2400" spc="-5" dirty="0">
                <a:solidFill>
                  <a:srgbClr val="171717"/>
                </a:solidFill>
                <a:latin typeface="Microsoft YaHei"/>
                <a:cs typeface="Microsoft YaHei"/>
              </a:rPr>
              <a:t>S</a:t>
            </a:r>
            <a:r>
              <a:rPr sz="2400" spc="-60" dirty="0">
                <a:solidFill>
                  <a:srgbClr val="171717"/>
                </a:solidFill>
                <a:latin typeface="Microsoft YaHei"/>
                <a:cs typeface="Microsoft YaHei"/>
              </a:rPr>
              <a:t>o</a:t>
            </a:r>
            <a:r>
              <a:rPr sz="2400" spc="40" dirty="0">
                <a:solidFill>
                  <a:srgbClr val="171717"/>
                </a:solidFill>
                <a:latin typeface="Microsoft YaHei"/>
                <a:cs typeface="Microsoft YaHei"/>
              </a:rPr>
              <a:t>f</a:t>
            </a:r>
            <a:r>
              <a:rPr sz="2400" dirty="0">
                <a:solidFill>
                  <a:srgbClr val="171717"/>
                </a:solidFill>
                <a:latin typeface="Microsoft YaHei"/>
                <a:cs typeface="Microsoft YaHei"/>
              </a:rPr>
              <a:t>tm</a:t>
            </a:r>
            <a:r>
              <a:rPr sz="2400" spc="5" dirty="0">
                <a:solidFill>
                  <a:srgbClr val="171717"/>
                </a:solidFill>
                <a:latin typeface="Microsoft YaHei"/>
                <a:cs typeface="Microsoft YaHei"/>
              </a:rPr>
              <a:t>a</a:t>
            </a:r>
            <a:r>
              <a:rPr sz="2400" dirty="0">
                <a:solidFill>
                  <a:srgbClr val="171717"/>
                </a:solidFill>
                <a:latin typeface="Microsoft YaHei"/>
                <a:cs typeface="Microsoft YaHei"/>
              </a:rPr>
              <a:t>x回归</a:t>
            </a:r>
            <a:endParaRPr sz="2400">
              <a:latin typeface="Microsoft YaHei"/>
              <a:cs typeface="Microsoft YaHe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647227" y="1411345"/>
            <a:ext cx="4457928" cy="157847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577087" y="3028767"/>
            <a:ext cx="4544891" cy="15727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DD62B13-EEE1-3645-ADE0-67A4B3C823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8500" y="62664"/>
            <a:ext cx="2095500" cy="8001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334842" y="174403"/>
            <a:ext cx="1613685" cy="3986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07542" y="161925"/>
            <a:ext cx="261366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Logistic</a:t>
            </a:r>
            <a:r>
              <a:rPr dirty="0"/>
              <a:t>回归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07542" y="897712"/>
            <a:ext cx="387921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37185" indent="-325120">
              <a:lnSpc>
                <a:spcPct val="100000"/>
              </a:lnSpc>
              <a:spcBef>
                <a:spcPts val="95"/>
              </a:spcBef>
              <a:buClr>
                <a:srgbClr val="6FAC46"/>
              </a:buClr>
              <a:buFont typeface="Wingdings"/>
              <a:buChar char=""/>
              <a:tabLst>
                <a:tab pos="337820" algn="l"/>
              </a:tabLst>
            </a:pPr>
            <a:r>
              <a:rPr sz="2800" spc="-10" dirty="0">
                <a:solidFill>
                  <a:srgbClr val="171717"/>
                </a:solidFill>
                <a:latin typeface="Microsoft YaHei"/>
                <a:cs typeface="Microsoft YaHei"/>
              </a:rPr>
              <a:t>Logistic/sigmoid函数</a:t>
            </a:r>
            <a:endParaRPr sz="2800">
              <a:latin typeface="Microsoft YaHei"/>
              <a:cs typeface="Microsoft YaHe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048476" y="3046798"/>
            <a:ext cx="762635" cy="0"/>
          </a:xfrm>
          <a:custGeom>
            <a:avLst/>
            <a:gdLst/>
            <a:ahLst/>
            <a:cxnLst/>
            <a:rect l="l" t="t" r="r" b="b"/>
            <a:pathLst>
              <a:path w="762635">
                <a:moveTo>
                  <a:pt x="0" y="0"/>
                </a:moveTo>
                <a:lnTo>
                  <a:pt x="762578" y="0"/>
                </a:lnTo>
              </a:path>
            </a:pathLst>
          </a:custGeom>
          <a:ln w="94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362975" y="3046798"/>
            <a:ext cx="1047750" cy="0"/>
          </a:xfrm>
          <a:custGeom>
            <a:avLst/>
            <a:gdLst/>
            <a:ahLst/>
            <a:cxnLst/>
            <a:rect l="l" t="t" r="r" b="b"/>
            <a:pathLst>
              <a:path w="1047750">
                <a:moveTo>
                  <a:pt x="0" y="0"/>
                </a:moveTo>
                <a:lnTo>
                  <a:pt x="1047202" y="0"/>
                </a:lnTo>
              </a:path>
            </a:pathLst>
          </a:custGeom>
          <a:ln w="94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255797" y="3763605"/>
            <a:ext cx="763270" cy="0"/>
          </a:xfrm>
          <a:custGeom>
            <a:avLst/>
            <a:gdLst/>
            <a:ahLst/>
            <a:cxnLst/>
            <a:rect l="l" t="t" r="r" b="b"/>
            <a:pathLst>
              <a:path w="763269">
                <a:moveTo>
                  <a:pt x="0" y="0"/>
                </a:moveTo>
                <a:lnTo>
                  <a:pt x="763172" y="0"/>
                </a:lnTo>
              </a:path>
            </a:pathLst>
          </a:custGeom>
          <a:ln w="94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182694" y="3763605"/>
            <a:ext cx="762635" cy="0"/>
          </a:xfrm>
          <a:custGeom>
            <a:avLst/>
            <a:gdLst/>
            <a:ahLst/>
            <a:cxnLst/>
            <a:rect l="l" t="t" r="r" b="b"/>
            <a:pathLst>
              <a:path w="762635">
                <a:moveTo>
                  <a:pt x="0" y="0"/>
                </a:moveTo>
                <a:lnTo>
                  <a:pt x="762578" y="0"/>
                </a:lnTo>
              </a:path>
            </a:pathLst>
          </a:custGeom>
          <a:ln w="94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263042" y="3763605"/>
            <a:ext cx="763270" cy="0"/>
          </a:xfrm>
          <a:custGeom>
            <a:avLst/>
            <a:gdLst/>
            <a:ahLst/>
            <a:cxnLst/>
            <a:rect l="l" t="t" r="r" b="b"/>
            <a:pathLst>
              <a:path w="763270">
                <a:moveTo>
                  <a:pt x="0" y="0"/>
                </a:moveTo>
                <a:lnTo>
                  <a:pt x="762702" y="0"/>
                </a:lnTo>
              </a:path>
            </a:pathLst>
          </a:custGeom>
          <a:ln w="94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685197" y="3763605"/>
            <a:ext cx="763270" cy="0"/>
          </a:xfrm>
          <a:custGeom>
            <a:avLst/>
            <a:gdLst/>
            <a:ahLst/>
            <a:cxnLst/>
            <a:rect l="l" t="t" r="r" b="b"/>
            <a:pathLst>
              <a:path w="763270">
                <a:moveTo>
                  <a:pt x="0" y="0"/>
                </a:moveTo>
                <a:lnTo>
                  <a:pt x="762677" y="0"/>
                </a:lnTo>
              </a:path>
            </a:pathLst>
          </a:custGeom>
          <a:ln w="94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5472553" y="3601814"/>
            <a:ext cx="140335" cy="2940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750" spc="229" dirty="0">
                <a:latin typeface="Symbol"/>
                <a:cs typeface="Symbol"/>
              </a:rPr>
              <a:t></a:t>
            </a:r>
            <a:endParaRPr sz="1750">
              <a:latin typeface="Symbol"/>
              <a:cs typeface="Symbo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472553" y="3784743"/>
            <a:ext cx="140335" cy="2940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750" spc="229" dirty="0">
                <a:latin typeface="Symbol"/>
                <a:cs typeface="Symbol"/>
              </a:rPr>
              <a:t></a:t>
            </a:r>
            <a:endParaRPr sz="1750">
              <a:latin typeface="Symbol"/>
              <a:cs typeface="Symbo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472553" y="3458193"/>
            <a:ext cx="140335" cy="2940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750" spc="229" dirty="0">
                <a:latin typeface="Symbol"/>
                <a:cs typeface="Symbol"/>
              </a:rPr>
              <a:t></a:t>
            </a:r>
            <a:endParaRPr sz="1750">
              <a:latin typeface="Symbol"/>
              <a:cs typeface="Symbo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162807" y="3601814"/>
            <a:ext cx="140335" cy="2940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750" spc="229" dirty="0">
                <a:latin typeface="Symbol"/>
                <a:cs typeface="Symbol"/>
              </a:rPr>
              <a:t></a:t>
            </a:r>
            <a:endParaRPr sz="1750">
              <a:latin typeface="Symbol"/>
              <a:cs typeface="Symbo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162807" y="3784743"/>
            <a:ext cx="140335" cy="2940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750" spc="229" dirty="0">
                <a:latin typeface="Symbol"/>
                <a:cs typeface="Symbol"/>
              </a:rPr>
              <a:t></a:t>
            </a:r>
            <a:endParaRPr sz="1750">
              <a:latin typeface="Symbol"/>
              <a:cs typeface="Symbo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034430" y="3458193"/>
            <a:ext cx="294005" cy="2940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r>
              <a:rPr sz="2625" spc="450" baseline="-31746" dirty="0">
                <a:latin typeface="Symbol"/>
                <a:cs typeface="Symbol"/>
              </a:rPr>
              <a:t></a:t>
            </a:r>
            <a:r>
              <a:rPr sz="1750" spc="300" dirty="0">
                <a:latin typeface="Symbol"/>
                <a:cs typeface="Symbol"/>
              </a:rPr>
              <a:t></a:t>
            </a:r>
            <a:endParaRPr sz="1750">
              <a:latin typeface="Symbol"/>
              <a:cs typeface="Symbo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012008" y="3583310"/>
            <a:ext cx="189865" cy="2940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750" spc="325" dirty="0">
                <a:latin typeface="Symbol"/>
                <a:cs typeface="Symbol"/>
              </a:rPr>
              <a:t></a:t>
            </a:r>
            <a:endParaRPr sz="1750">
              <a:latin typeface="Symbol"/>
              <a:cs typeface="Symbo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004753" y="3583310"/>
            <a:ext cx="1148080" cy="2940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1060450" algn="l"/>
              </a:tabLst>
            </a:pPr>
            <a:r>
              <a:rPr sz="1750" spc="325" dirty="0">
                <a:latin typeface="Symbol"/>
                <a:cs typeface="Symbol"/>
              </a:rPr>
              <a:t></a:t>
            </a:r>
            <a:r>
              <a:rPr sz="1750" spc="325" dirty="0">
                <a:latin typeface="Times New Roman"/>
                <a:cs typeface="Times New Roman"/>
              </a:rPr>
              <a:t>	</a:t>
            </a:r>
            <a:r>
              <a:rPr sz="1750" spc="150" dirty="0">
                <a:latin typeface="Symbol"/>
                <a:cs typeface="Symbol"/>
              </a:rPr>
              <a:t></a:t>
            </a:r>
            <a:endParaRPr sz="1750">
              <a:latin typeface="Symbol"/>
              <a:cs typeface="Symbo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111917" y="2866503"/>
            <a:ext cx="189865" cy="2940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750" spc="325" dirty="0">
                <a:latin typeface="Symbol"/>
                <a:cs typeface="Symbol"/>
              </a:rPr>
              <a:t></a:t>
            </a:r>
            <a:endParaRPr sz="1750">
              <a:latin typeface="Symbol"/>
              <a:cs typeface="Symbo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948217" y="2590089"/>
            <a:ext cx="99695" cy="2940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750" spc="145" dirty="0">
                <a:latin typeface="Symbol"/>
                <a:cs typeface="Symbol"/>
              </a:rPr>
              <a:t></a:t>
            </a:r>
            <a:endParaRPr sz="1750">
              <a:latin typeface="Symbol"/>
              <a:cs typeface="Symbo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835659" y="2885026"/>
            <a:ext cx="140335" cy="2940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750" spc="229" dirty="0">
                <a:latin typeface="Symbol"/>
                <a:cs typeface="Symbol"/>
              </a:rPr>
              <a:t></a:t>
            </a:r>
            <a:endParaRPr sz="1750">
              <a:latin typeface="Symbol"/>
              <a:cs typeface="Symbo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835659" y="3067954"/>
            <a:ext cx="140335" cy="2940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750" spc="229" dirty="0">
                <a:latin typeface="Symbol"/>
                <a:cs typeface="Symbol"/>
              </a:rPr>
              <a:t></a:t>
            </a:r>
            <a:endParaRPr sz="1750">
              <a:latin typeface="Symbol"/>
              <a:cs typeface="Symbo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835659" y="2741386"/>
            <a:ext cx="140335" cy="2940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750" spc="229" dirty="0">
                <a:latin typeface="Symbol"/>
                <a:cs typeface="Symbol"/>
              </a:rPr>
              <a:t></a:t>
            </a:r>
            <a:endParaRPr sz="1750">
              <a:latin typeface="Symbol"/>
              <a:cs typeface="Symbo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881681" y="3067954"/>
            <a:ext cx="140335" cy="2940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750" spc="229" dirty="0">
                <a:latin typeface="Symbol"/>
                <a:cs typeface="Symbol"/>
              </a:rPr>
              <a:t></a:t>
            </a:r>
            <a:endParaRPr sz="1750">
              <a:latin typeface="Symbol"/>
              <a:cs typeface="Symbo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881681" y="2741386"/>
            <a:ext cx="140335" cy="2940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750" spc="229" dirty="0">
                <a:latin typeface="Symbol"/>
                <a:cs typeface="Symbol"/>
              </a:rPr>
              <a:t></a:t>
            </a:r>
            <a:endParaRPr sz="1750">
              <a:latin typeface="Symbol"/>
              <a:cs typeface="Symbo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018596" y="2795286"/>
            <a:ext cx="1003300" cy="3797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750" i="1" spc="204" dirty="0">
                <a:latin typeface="Times New Roman"/>
                <a:cs typeface="Times New Roman"/>
              </a:rPr>
              <a:t>g</a:t>
            </a:r>
            <a:r>
              <a:rPr sz="2625" spc="307" baseline="3174" dirty="0">
                <a:latin typeface="Symbol"/>
                <a:cs typeface="Symbol"/>
              </a:rPr>
              <a:t></a:t>
            </a:r>
            <a:r>
              <a:rPr sz="2300" spc="204" dirty="0">
                <a:latin typeface="Symbol"/>
                <a:cs typeface="Symbol"/>
              </a:rPr>
              <a:t></a:t>
            </a:r>
            <a:r>
              <a:rPr sz="1750" i="1" spc="204" dirty="0">
                <a:latin typeface="Times New Roman"/>
                <a:cs typeface="Times New Roman"/>
              </a:rPr>
              <a:t>x</a:t>
            </a:r>
            <a:r>
              <a:rPr sz="2300" spc="204" dirty="0">
                <a:latin typeface="Symbol"/>
                <a:cs typeface="Symbol"/>
              </a:rPr>
              <a:t></a:t>
            </a:r>
            <a:r>
              <a:rPr sz="2300" spc="-250" dirty="0">
                <a:latin typeface="Times New Roman"/>
                <a:cs typeface="Times New Roman"/>
              </a:rPr>
              <a:t> </a:t>
            </a:r>
            <a:r>
              <a:rPr sz="1750" spc="325" dirty="0">
                <a:latin typeface="Symbol"/>
                <a:cs typeface="Symbol"/>
              </a:rPr>
              <a:t></a:t>
            </a:r>
            <a:r>
              <a:rPr sz="1750" dirty="0">
                <a:latin typeface="Times New Roman"/>
                <a:cs typeface="Times New Roman"/>
              </a:rPr>
              <a:t> </a:t>
            </a:r>
            <a:r>
              <a:rPr sz="2625" spc="345" baseline="-4761" dirty="0">
                <a:latin typeface="Symbol"/>
                <a:cs typeface="Symbol"/>
              </a:rPr>
              <a:t></a:t>
            </a:r>
            <a:endParaRPr sz="2625" baseline="-4761">
              <a:latin typeface="Symbol"/>
              <a:cs typeface="Symbo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5195058" y="3751150"/>
            <a:ext cx="216535" cy="1822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000" spc="200" dirty="0">
                <a:latin typeface="Symbol"/>
                <a:cs typeface="Symbol"/>
              </a:rPr>
              <a:t></a:t>
            </a:r>
            <a:r>
              <a:rPr sz="1000" spc="-165" dirty="0">
                <a:latin typeface="Times New Roman"/>
                <a:cs typeface="Times New Roman"/>
              </a:rPr>
              <a:t> </a:t>
            </a:r>
            <a:r>
              <a:rPr sz="1000" i="1" spc="160" dirty="0">
                <a:latin typeface="Times New Roman"/>
                <a:cs typeface="Times New Roman"/>
              </a:rPr>
              <a:t>x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2339583" y="3341661"/>
            <a:ext cx="414655" cy="2940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r>
              <a:rPr sz="2625" i="1" spc="434" baseline="-25396" dirty="0">
                <a:latin typeface="Times New Roman"/>
                <a:cs typeface="Times New Roman"/>
              </a:rPr>
              <a:t>e</a:t>
            </a:r>
            <a:r>
              <a:rPr sz="1000" spc="290" dirty="0">
                <a:latin typeface="Symbol"/>
                <a:cs typeface="Symbol"/>
              </a:rPr>
              <a:t></a:t>
            </a:r>
            <a:r>
              <a:rPr sz="1000" spc="-140" dirty="0">
                <a:latin typeface="Times New Roman"/>
                <a:cs typeface="Times New Roman"/>
              </a:rPr>
              <a:t> </a:t>
            </a:r>
            <a:r>
              <a:rPr sz="1000" i="1" spc="160" dirty="0">
                <a:latin typeface="Times New Roman"/>
                <a:cs typeface="Times New Roman"/>
              </a:rPr>
              <a:t>x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3663117" y="2624854"/>
            <a:ext cx="414655" cy="2940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r>
              <a:rPr sz="2625" i="1" spc="427" baseline="-25396" dirty="0">
                <a:latin typeface="Times New Roman"/>
                <a:cs typeface="Times New Roman"/>
              </a:rPr>
              <a:t>e</a:t>
            </a:r>
            <a:r>
              <a:rPr sz="1000" spc="285" dirty="0">
                <a:latin typeface="Symbol"/>
                <a:cs typeface="Symbol"/>
              </a:rPr>
              <a:t></a:t>
            </a:r>
            <a:r>
              <a:rPr sz="1000" spc="-140" dirty="0">
                <a:latin typeface="Times New Roman"/>
                <a:cs typeface="Times New Roman"/>
              </a:rPr>
              <a:t> </a:t>
            </a:r>
            <a:r>
              <a:rPr sz="1000" i="1" spc="160" dirty="0">
                <a:latin typeface="Times New Roman"/>
                <a:cs typeface="Times New Roman"/>
              </a:rPr>
              <a:t>x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2558808" y="3034343"/>
            <a:ext cx="216535" cy="1822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000" spc="200" dirty="0">
                <a:latin typeface="Symbol"/>
                <a:cs typeface="Symbol"/>
              </a:rPr>
              <a:t></a:t>
            </a:r>
            <a:r>
              <a:rPr sz="1000" spc="-165" dirty="0">
                <a:latin typeface="Times New Roman"/>
                <a:cs typeface="Times New Roman"/>
              </a:rPr>
              <a:t> </a:t>
            </a:r>
            <a:r>
              <a:rPr sz="1000" i="1" spc="160" dirty="0">
                <a:latin typeface="Times New Roman"/>
                <a:cs typeface="Times New Roman"/>
              </a:rPr>
              <a:t>x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004753" y="4014345"/>
            <a:ext cx="1997710" cy="3797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750" spc="325" dirty="0">
                <a:latin typeface="Symbol"/>
                <a:cs typeface="Symbol"/>
              </a:rPr>
              <a:t></a:t>
            </a:r>
            <a:r>
              <a:rPr sz="1750" spc="195" dirty="0">
                <a:latin typeface="Times New Roman"/>
                <a:cs typeface="Times New Roman"/>
              </a:rPr>
              <a:t> </a:t>
            </a:r>
            <a:r>
              <a:rPr sz="1750" i="1" spc="300" dirty="0">
                <a:latin typeface="Times New Roman"/>
                <a:cs typeface="Times New Roman"/>
              </a:rPr>
              <a:t>g</a:t>
            </a:r>
            <a:r>
              <a:rPr sz="1750" i="1" spc="-265" dirty="0">
                <a:latin typeface="Times New Roman"/>
                <a:cs typeface="Times New Roman"/>
              </a:rPr>
              <a:t> </a:t>
            </a:r>
            <a:r>
              <a:rPr sz="2300" spc="180" dirty="0">
                <a:latin typeface="Symbol"/>
                <a:cs typeface="Symbol"/>
              </a:rPr>
              <a:t></a:t>
            </a:r>
            <a:r>
              <a:rPr sz="1750" i="1" spc="180" dirty="0">
                <a:latin typeface="Times New Roman"/>
                <a:cs typeface="Times New Roman"/>
              </a:rPr>
              <a:t>x</a:t>
            </a:r>
            <a:r>
              <a:rPr sz="2300" spc="180" dirty="0">
                <a:latin typeface="Symbol"/>
                <a:cs typeface="Symbol"/>
              </a:rPr>
              <a:t></a:t>
            </a:r>
            <a:r>
              <a:rPr sz="1750" spc="180" dirty="0">
                <a:latin typeface="Symbol"/>
                <a:cs typeface="Symbol"/>
              </a:rPr>
              <a:t></a:t>
            </a:r>
            <a:r>
              <a:rPr sz="1750" spc="-200" dirty="0">
                <a:latin typeface="Times New Roman"/>
                <a:cs typeface="Times New Roman"/>
              </a:rPr>
              <a:t> </a:t>
            </a:r>
            <a:r>
              <a:rPr sz="2300" spc="5" dirty="0">
                <a:latin typeface="Symbol"/>
                <a:cs typeface="Symbol"/>
              </a:rPr>
              <a:t></a:t>
            </a:r>
            <a:r>
              <a:rPr sz="1750" spc="5" dirty="0">
                <a:latin typeface="Times New Roman"/>
                <a:cs typeface="Times New Roman"/>
              </a:rPr>
              <a:t>1</a:t>
            </a:r>
            <a:r>
              <a:rPr sz="1750" spc="-254" dirty="0">
                <a:latin typeface="Times New Roman"/>
                <a:cs typeface="Times New Roman"/>
              </a:rPr>
              <a:t> </a:t>
            </a:r>
            <a:r>
              <a:rPr sz="1750" spc="325" dirty="0">
                <a:latin typeface="Symbol"/>
                <a:cs typeface="Symbol"/>
              </a:rPr>
              <a:t></a:t>
            </a:r>
            <a:r>
              <a:rPr sz="1750" spc="55" dirty="0">
                <a:latin typeface="Times New Roman"/>
                <a:cs typeface="Times New Roman"/>
              </a:rPr>
              <a:t> </a:t>
            </a:r>
            <a:r>
              <a:rPr sz="1750" i="1" spc="300" dirty="0">
                <a:latin typeface="Times New Roman"/>
                <a:cs typeface="Times New Roman"/>
              </a:rPr>
              <a:t>g</a:t>
            </a:r>
            <a:r>
              <a:rPr sz="1750" i="1" spc="-270" dirty="0">
                <a:latin typeface="Times New Roman"/>
                <a:cs typeface="Times New Roman"/>
              </a:rPr>
              <a:t> </a:t>
            </a:r>
            <a:r>
              <a:rPr sz="2300" spc="100" dirty="0">
                <a:latin typeface="Symbol"/>
                <a:cs typeface="Symbol"/>
              </a:rPr>
              <a:t></a:t>
            </a:r>
            <a:r>
              <a:rPr sz="1750" i="1" spc="100" dirty="0">
                <a:latin typeface="Times New Roman"/>
                <a:cs typeface="Times New Roman"/>
              </a:rPr>
              <a:t>x</a:t>
            </a:r>
            <a:r>
              <a:rPr sz="2300" spc="100" dirty="0">
                <a:latin typeface="Symbol"/>
                <a:cs typeface="Symbol"/>
              </a:rPr>
              <a:t></a:t>
            </a:r>
            <a:endParaRPr sz="2300">
              <a:latin typeface="Symbol"/>
              <a:cs typeface="Symbo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4659872" y="3758099"/>
            <a:ext cx="546735" cy="2940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750" spc="405" dirty="0">
                <a:latin typeface="Times New Roman"/>
                <a:cs typeface="Times New Roman"/>
              </a:rPr>
              <a:t>1</a:t>
            </a:r>
            <a:r>
              <a:rPr sz="1750" spc="405" dirty="0">
                <a:latin typeface="Symbol"/>
                <a:cs typeface="Symbol"/>
              </a:rPr>
              <a:t></a:t>
            </a:r>
            <a:r>
              <a:rPr sz="1750" spc="-105" dirty="0">
                <a:latin typeface="Times New Roman"/>
                <a:cs typeface="Times New Roman"/>
              </a:rPr>
              <a:t> </a:t>
            </a:r>
            <a:r>
              <a:rPr sz="1750" i="1" spc="265" dirty="0">
                <a:latin typeface="Times New Roman"/>
                <a:cs typeface="Times New Roman"/>
              </a:rPr>
              <a:t>e</a:t>
            </a:r>
            <a:endParaRPr sz="1750">
              <a:latin typeface="Times New Roman"/>
              <a:cs typeface="Times New Roman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4978459" y="3441932"/>
            <a:ext cx="175260" cy="2940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750" spc="300" dirty="0">
                <a:latin typeface="Times New Roman"/>
                <a:cs typeface="Times New Roman"/>
              </a:rPr>
              <a:t>1</a:t>
            </a:r>
            <a:endParaRPr sz="1750">
              <a:latin typeface="Times New Roman"/>
              <a:cs typeface="Times New Roman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4279647" y="3583310"/>
            <a:ext cx="362585" cy="2940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750" spc="300" dirty="0">
                <a:latin typeface="Times New Roman"/>
                <a:cs typeface="Times New Roman"/>
              </a:rPr>
              <a:t>1</a:t>
            </a:r>
            <a:r>
              <a:rPr sz="1750" spc="-315" dirty="0">
                <a:latin typeface="Times New Roman"/>
                <a:cs typeface="Times New Roman"/>
              </a:rPr>
              <a:t> </a:t>
            </a:r>
            <a:r>
              <a:rPr sz="1750" spc="325" dirty="0">
                <a:latin typeface="Symbol"/>
                <a:cs typeface="Symbol"/>
              </a:rPr>
              <a:t></a:t>
            </a:r>
            <a:endParaRPr sz="1750">
              <a:latin typeface="Symbol"/>
              <a:cs typeface="Symbo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3212317" y="3758099"/>
            <a:ext cx="803275" cy="2940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r>
              <a:rPr sz="1750" spc="300" dirty="0">
                <a:latin typeface="Times New Roman"/>
                <a:cs typeface="Times New Roman"/>
              </a:rPr>
              <a:t>1</a:t>
            </a:r>
            <a:r>
              <a:rPr sz="1750" spc="-270" dirty="0">
                <a:latin typeface="Times New Roman"/>
                <a:cs typeface="Times New Roman"/>
              </a:rPr>
              <a:t> </a:t>
            </a:r>
            <a:r>
              <a:rPr sz="1750" spc="325" dirty="0">
                <a:latin typeface="Symbol"/>
                <a:cs typeface="Symbol"/>
              </a:rPr>
              <a:t></a:t>
            </a:r>
            <a:r>
              <a:rPr sz="1750" spc="-70" dirty="0">
                <a:latin typeface="Times New Roman"/>
                <a:cs typeface="Times New Roman"/>
              </a:rPr>
              <a:t> </a:t>
            </a:r>
            <a:r>
              <a:rPr sz="1750" i="1" spc="290" dirty="0">
                <a:latin typeface="Times New Roman"/>
                <a:cs typeface="Times New Roman"/>
              </a:rPr>
              <a:t>e</a:t>
            </a:r>
            <a:r>
              <a:rPr sz="1500" spc="434" baseline="44444" dirty="0">
                <a:latin typeface="Symbol"/>
                <a:cs typeface="Symbol"/>
              </a:rPr>
              <a:t></a:t>
            </a:r>
            <a:r>
              <a:rPr sz="1500" spc="-187" baseline="44444" dirty="0">
                <a:latin typeface="Times New Roman"/>
                <a:cs typeface="Times New Roman"/>
              </a:rPr>
              <a:t> </a:t>
            </a:r>
            <a:r>
              <a:rPr sz="1500" i="1" spc="240" baseline="44444" dirty="0">
                <a:latin typeface="Times New Roman"/>
                <a:cs typeface="Times New Roman"/>
              </a:rPr>
              <a:t>x</a:t>
            </a:r>
            <a:endParaRPr sz="1500" baseline="44444">
              <a:latin typeface="Times New Roman"/>
              <a:cs typeface="Times New Roman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205666" y="3758099"/>
            <a:ext cx="1729105" cy="2940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  <a:tabLst>
                <a:tab pos="963930" algn="l"/>
              </a:tabLst>
            </a:pPr>
            <a:r>
              <a:rPr sz="1750" spc="405" dirty="0">
                <a:latin typeface="Times New Roman"/>
                <a:cs typeface="Times New Roman"/>
              </a:rPr>
              <a:t>1</a:t>
            </a:r>
            <a:r>
              <a:rPr sz="1750" spc="405" dirty="0">
                <a:latin typeface="Symbol"/>
                <a:cs typeface="Symbol"/>
              </a:rPr>
              <a:t></a:t>
            </a:r>
            <a:r>
              <a:rPr sz="1750" spc="-40" dirty="0">
                <a:latin typeface="Times New Roman"/>
                <a:cs typeface="Times New Roman"/>
              </a:rPr>
              <a:t> </a:t>
            </a:r>
            <a:r>
              <a:rPr sz="1750" i="1" spc="290" dirty="0">
                <a:latin typeface="Times New Roman"/>
                <a:cs typeface="Times New Roman"/>
              </a:rPr>
              <a:t>e</a:t>
            </a:r>
            <a:r>
              <a:rPr sz="1500" spc="434" baseline="44444" dirty="0">
                <a:latin typeface="Symbol"/>
                <a:cs typeface="Symbol"/>
              </a:rPr>
              <a:t></a:t>
            </a:r>
            <a:r>
              <a:rPr sz="1500" spc="-165" baseline="44444" dirty="0">
                <a:latin typeface="Times New Roman"/>
                <a:cs typeface="Times New Roman"/>
              </a:rPr>
              <a:t> </a:t>
            </a:r>
            <a:r>
              <a:rPr sz="1500" i="1" spc="240" baseline="44444" dirty="0">
                <a:latin typeface="Times New Roman"/>
                <a:cs typeface="Times New Roman"/>
              </a:rPr>
              <a:t>x	</a:t>
            </a:r>
            <a:r>
              <a:rPr sz="1750" spc="405" dirty="0">
                <a:latin typeface="Times New Roman"/>
                <a:cs typeface="Times New Roman"/>
              </a:rPr>
              <a:t>1</a:t>
            </a:r>
            <a:r>
              <a:rPr sz="1750" spc="405" dirty="0">
                <a:latin typeface="Symbol"/>
                <a:cs typeface="Symbol"/>
              </a:rPr>
              <a:t></a:t>
            </a:r>
            <a:r>
              <a:rPr sz="1750" spc="-75" dirty="0">
                <a:latin typeface="Times New Roman"/>
                <a:cs typeface="Times New Roman"/>
              </a:rPr>
              <a:t> </a:t>
            </a:r>
            <a:r>
              <a:rPr sz="1750" i="1" spc="285" dirty="0">
                <a:latin typeface="Times New Roman"/>
                <a:cs typeface="Times New Roman"/>
              </a:rPr>
              <a:t>e</a:t>
            </a:r>
            <a:r>
              <a:rPr sz="1500" spc="427" baseline="44444" dirty="0">
                <a:latin typeface="Symbol"/>
                <a:cs typeface="Symbol"/>
              </a:rPr>
              <a:t></a:t>
            </a:r>
            <a:r>
              <a:rPr sz="1500" spc="-187" baseline="44444" dirty="0">
                <a:latin typeface="Times New Roman"/>
                <a:cs typeface="Times New Roman"/>
              </a:rPr>
              <a:t> </a:t>
            </a:r>
            <a:r>
              <a:rPr sz="1500" i="1" spc="240" baseline="44444" dirty="0">
                <a:latin typeface="Times New Roman"/>
                <a:cs typeface="Times New Roman"/>
              </a:rPr>
              <a:t>x</a:t>
            </a:r>
            <a:endParaRPr sz="1500" baseline="44444">
              <a:latin typeface="Times New Roman"/>
              <a:cs typeface="Times New Roman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1549455" y="3441932"/>
            <a:ext cx="175260" cy="2940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750" spc="300" dirty="0">
                <a:latin typeface="Times New Roman"/>
                <a:cs typeface="Times New Roman"/>
              </a:rPr>
              <a:t>1</a:t>
            </a:r>
            <a:endParaRPr sz="1750">
              <a:latin typeface="Times New Roman"/>
              <a:cs typeface="Times New Roman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3366514" y="2847440"/>
            <a:ext cx="594360" cy="888365"/>
          </a:xfrm>
          <a:prstGeom prst="rect">
            <a:avLst/>
          </a:prstGeom>
        </p:spPr>
        <p:txBody>
          <a:bodyPr vert="horz" wrap="square" lIns="0" tIns="11620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15"/>
              </a:spcBef>
            </a:pPr>
            <a:r>
              <a:rPr sz="2800" spc="80" dirty="0">
                <a:latin typeface="Symbol"/>
                <a:cs typeface="Symbol"/>
              </a:rPr>
              <a:t></a:t>
            </a:r>
            <a:r>
              <a:rPr sz="1750" spc="80" dirty="0">
                <a:latin typeface="Times New Roman"/>
                <a:cs typeface="Times New Roman"/>
              </a:rPr>
              <a:t>1</a:t>
            </a:r>
            <a:r>
              <a:rPr sz="1750" spc="80" dirty="0">
                <a:latin typeface="Symbol"/>
                <a:cs typeface="Symbol"/>
              </a:rPr>
              <a:t></a:t>
            </a:r>
            <a:r>
              <a:rPr sz="1750" spc="-105" dirty="0">
                <a:latin typeface="Times New Roman"/>
                <a:cs typeface="Times New Roman"/>
              </a:rPr>
              <a:t> </a:t>
            </a:r>
            <a:r>
              <a:rPr sz="1750" i="1" spc="265" dirty="0">
                <a:latin typeface="Times New Roman"/>
                <a:cs typeface="Times New Roman"/>
              </a:rPr>
              <a:t>e</a:t>
            </a:r>
            <a:endParaRPr sz="1750">
              <a:latin typeface="Times New Roman"/>
              <a:cs typeface="Times New Roman"/>
            </a:endParaRPr>
          </a:p>
          <a:p>
            <a:pPr marR="30480" algn="ctr">
              <a:lnSpc>
                <a:spcPct val="100000"/>
              </a:lnSpc>
              <a:spcBef>
                <a:spcPts val="515"/>
              </a:spcBef>
            </a:pPr>
            <a:r>
              <a:rPr sz="1750" spc="300" dirty="0">
                <a:latin typeface="Times New Roman"/>
                <a:cs typeface="Times New Roman"/>
              </a:rPr>
              <a:t>1</a:t>
            </a:r>
            <a:endParaRPr sz="1750">
              <a:latin typeface="Times New Roman"/>
              <a:cs typeface="Times New Roman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2023127" y="3041292"/>
            <a:ext cx="546735" cy="2940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750" spc="300" dirty="0">
                <a:latin typeface="Times New Roman"/>
                <a:cs typeface="Times New Roman"/>
              </a:rPr>
              <a:t>1</a:t>
            </a:r>
            <a:r>
              <a:rPr sz="1750" spc="-280" dirty="0">
                <a:latin typeface="Times New Roman"/>
                <a:cs typeface="Times New Roman"/>
              </a:rPr>
              <a:t> </a:t>
            </a:r>
            <a:r>
              <a:rPr sz="1750" spc="325" dirty="0">
                <a:latin typeface="Symbol"/>
                <a:cs typeface="Symbol"/>
              </a:rPr>
              <a:t></a:t>
            </a:r>
            <a:r>
              <a:rPr sz="1750" spc="-90" dirty="0">
                <a:latin typeface="Times New Roman"/>
                <a:cs typeface="Times New Roman"/>
              </a:rPr>
              <a:t> </a:t>
            </a:r>
            <a:r>
              <a:rPr sz="1750" i="1" spc="265" dirty="0">
                <a:latin typeface="Times New Roman"/>
                <a:cs typeface="Times New Roman"/>
              </a:rPr>
              <a:t>e</a:t>
            </a:r>
            <a:endParaRPr sz="1750">
              <a:latin typeface="Times New Roman"/>
              <a:cs typeface="Times New Roman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2342110" y="2725126"/>
            <a:ext cx="175260" cy="2940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750" spc="300" dirty="0">
                <a:latin typeface="Times New Roman"/>
                <a:cs typeface="Times New Roman"/>
              </a:rPr>
              <a:t>1</a:t>
            </a:r>
            <a:endParaRPr sz="1750">
              <a:latin typeface="Times New Roman"/>
              <a:cs typeface="Times New Roman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3923779" y="2848703"/>
            <a:ext cx="480059" cy="45529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4"/>
              </a:spcBef>
            </a:pPr>
            <a:r>
              <a:rPr sz="1000" spc="200" dirty="0">
                <a:latin typeface="Symbol"/>
                <a:cs typeface="Symbol"/>
              </a:rPr>
              <a:t></a:t>
            </a:r>
            <a:r>
              <a:rPr sz="1000" spc="-110" dirty="0">
                <a:latin typeface="Times New Roman"/>
                <a:cs typeface="Times New Roman"/>
              </a:rPr>
              <a:t> </a:t>
            </a:r>
            <a:r>
              <a:rPr sz="1000" i="1" spc="160" dirty="0">
                <a:latin typeface="Times New Roman"/>
                <a:cs typeface="Times New Roman"/>
              </a:rPr>
              <a:t>x</a:t>
            </a:r>
            <a:r>
              <a:rPr sz="1000" i="1" spc="120" dirty="0">
                <a:latin typeface="Times New Roman"/>
                <a:cs typeface="Times New Roman"/>
              </a:rPr>
              <a:t> </a:t>
            </a:r>
            <a:r>
              <a:rPr sz="4200" spc="-480" baseline="-15873" dirty="0">
                <a:latin typeface="Symbol"/>
                <a:cs typeface="Symbol"/>
              </a:rPr>
              <a:t></a:t>
            </a:r>
            <a:r>
              <a:rPr sz="1500" spc="270" baseline="19444" dirty="0">
                <a:latin typeface="Times New Roman"/>
                <a:cs typeface="Times New Roman"/>
              </a:rPr>
              <a:t>2</a:t>
            </a:r>
            <a:endParaRPr sz="1500" baseline="19444">
              <a:latin typeface="Times New Roman"/>
              <a:cs typeface="Times New Roman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7050744" y="2827923"/>
            <a:ext cx="913765" cy="0"/>
          </a:xfrm>
          <a:custGeom>
            <a:avLst/>
            <a:gdLst/>
            <a:ahLst/>
            <a:cxnLst/>
            <a:rect l="l" t="t" r="r" b="b"/>
            <a:pathLst>
              <a:path w="913765">
                <a:moveTo>
                  <a:pt x="0" y="0"/>
                </a:moveTo>
                <a:lnTo>
                  <a:pt x="913309" y="0"/>
                </a:lnTo>
              </a:path>
            </a:pathLst>
          </a:custGeom>
          <a:ln w="11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6071180" y="2523730"/>
            <a:ext cx="908050" cy="4565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150" i="1" spc="285" dirty="0">
                <a:latin typeface="Times New Roman"/>
                <a:cs typeface="Times New Roman"/>
              </a:rPr>
              <a:t>g</a:t>
            </a:r>
            <a:r>
              <a:rPr sz="2800" spc="285" dirty="0">
                <a:latin typeface="Symbol"/>
                <a:cs typeface="Symbol"/>
              </a:rPr>
              <a:t></a:t>
            </a:r>
            <a:r>
              <a:rPr sz="2150" i="1" spc="285" dirty="0">
                <a:latin typeface="Times New Roman"/>
                <a:cs typeface="Times New Roman"/>
              </a:rPr>
              <a:t>z</a:t>
            </a:r>
            <a:r>
              <a:rPr sz="2800" spc="285" dirty="0">
                <a:latin typeface="Symbol"/>
                <a:cs typeface="Symbol"/>
              </a:rPr>
              <a:t></a:t>
            </a:r>
            <a:r>
              <a:rPr sz="2800" spc="-360" dirty="0">
                <a:latin typeface="Times New Roman"/>
                <a:cs typeface="Times New Roman"/>
              </a:rPr>
              <a:t> </a:t>
            </a:r>
            <a:r>
              <a:rPr sz="2150" spc="415" dirty="0">
                <a:latin typeface="Symbol"/>
                <a:cs typeface="Symbol"/>
              </a:rPr>
              <a:t></a:t>
            </a:r>
            <a:endParaRPr sz="2150">
              <a:latin typeface="Symbol"/>
              <a:cs typeface="Symbol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6997452" y="2824260"/>
            <a:ext cx="943610" cy="3517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sz="2150" spc="490" dirty="0">
                <a:latin typeface="Times New Roman"/>
                <a:cs typeface="Times New Roman"/>
              </a:rPr>
              <a:t>1</a:t>
            </a:r>
            <a:r>
              <a:rPr sz="2150" spc="490" dirty="0">
                <a:latin typeface="Symbol"/>
                <a:cs typeface="Symbol"/>
              </a:rPr>
              <a:t></a:t>
            </a:r>
            <a:r>
              <a:rPr sz="2150" spc="-145" dirty="0">
                <a:latin typeface="Times New Roman"/>
                <a:cs typeface="Times New Roman"/>
              </a:rPr>
              <a:t> </a:t>
            </a:r>
            <a:r>
              <a:rPr sz="2150" i="1" spc="345" dirty="0">
                <a:latin typeface="Times New Roman"/>
                <a:cs typeface="Times New Roman"/>
              </a:rPr>
              <a:t>e</a:t>
            </a:r>
            <a:r>
              <a:rPr sz="1875" spc="517" baseline="42222" dirty="0">
                <a:latin typeface="Symbol"/>
                <a:cs typeface="Symbol"/>
              </a:rPr>
              <a:t></a:t>
            </a:r>
            <a:r>
              <a:rPr sz="1875" spc="-277" baseline="42222" dirty="0">
                <a:latin typeface="Times New Roman"/>
                <a:cs typeface="Times New Roman"/>
              </a:rPr>
              <a:t> </a:t>
            </a:r>
            <a:r>
              <a:rPr sz="1875" i="1" spc="254" baseline="42222" dirty="0">
                <a:latin typeface="Times New Roman"/>
                <a:cs typeface="Times New Roman"/>
              </a:rPr>
              <a:t>z</a:t>
            </a:r>
            <a:endParaRPr sz="1875" baseline="42222">
              <a:latin typeface="Times New Roman"/>
              <a:cs typeface="Times New Roman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404517" y="2439312"/>
            <a:ext cx="210820" cy="3517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150" spc="380" dirty="0">
                <a:latin typeface="Times New Roman"/>
                <a:cs typeface="Times New Roman"/>
              </a:rPr>
              <a:t>1</a:t>
            </a:r>
            <a:endParaRPr sz="2150">
              <a:latin typeface="Times New Roman"/>
              <a:cs typeface="Times New Roman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3454532" y="2167898"/>
            <a:ext cx="1123950" cy="0"/>
          </a:xfrm>
          <a:custGeom>
            <a:avLst/>
            <a:gdLst/>
            <a:ahLst/>
            <a:cxnLst/>
            <a:rect l="l" t="t" r="r" b="b"/>
            <a:pathLst>
              <a:path w="1123950">
                <a:moveTo>
                  <a:pt x="0" y="0"/>
                </a:moveTo>
                <a:lnTo>
                  <a:pt x="1123880" y="0"/>
                </a:lnTo>
              </a:path>
            </a:pathLst>
          </a:custGeom>
          <a:ln w="10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/>
          <p:nvPr/>
        </p:nvSpPr>
        <p:spPr>
          <a:xfrm>
            <a:off x="2657608" y="1949535"/>
            <a:ext cx="141605" cy="2095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200" i="1" spc="240" dirty="0">
                <a:latin typeface="Times New Roman"/>
                <a:cs typeface="Times New Roman"/>
              </a:rPr>
              <a:t>T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1227186" y="2118589"/>
            <a:ext cx="133985" cy="2279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300" i="1" spc="175" dirty="0">
                <a:latin typeface="Symbol"/>
                <a:cs typeface="Symbol"/>
              </a:rPr>
              <a:t></a:t>
            </a:r>
            <a:endParaRPr sz="1300">
              <a:latin typeface="Symbol"/>
              <a:cs typeface="Symbol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2160757" y="1800019"/>
            <a:ext cx="1223010" cy="53086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  <a:tabLst>
                <a:tab pos="683895" algn="l"/>
              </a:tabLst>
            </a:pPr>
            <a:r>
              <a:rPr sz="2050" i="1" spc="575" dirty="0">
                <a:latin typeface="Times New Roman"/>
                <a:cs typeface="Times New Roman"/>
              </a:rPr>
              <a:t>g</a:t>
            </a:r>
            <a:r>
              <a:rPr sz="3300" spc="-620" dirty="0">
                <a:latin typeface="Symbol"/>
                <a:cs typeface="Symbol"/>
              </a:rPr>
              <a:t></a:t>
            </a:r>
            <a:r>
              <a:rPr sz="2250" i="1" spc="290" dirty="0">
                <a:latin typeface="Symbol"/>
                <a:cs typeface="Symbol"/>
              </a:rPr>
              <a:t></a:t>
            </a:r>
            <a:r>
              <a:rPr sz="2250" dirty="0">
                <a:latin typeface="Times New Roman"/>
                <a:cs typeface="Times New Roman"/>
              </a:rPr>
              <a:t>	</a:t>
            </a:r>
            <a:r>
              <a:rPr sz="2050" i="1" spc="470" dirty="0">
                <a:latin typeface="Times New Roman"/>
                <a:cs typeface="Times New Roman"/>
              </a:rPr>
              <a:t>x</a:t>
            </a:r>
            <a:r>
              <a:rPr sz="3300" spc="110" dirty="0">
                <a:latin typeface="Symbol"/>
                <a:cs typeface="Symbol"/>
              </a:rPr>
              <a:t></a:t>
            </a:r>
            <a:r>
              <a:rPr sz="2050" spc="415" dirty="0">
                <a:latin typeface="Symbol"/>
                <a:cs typeface="Symbol"/>
              </a:rPr>
              <a:t></a:t>
            </a:r>
            <a:endParaRPr sz="2050">
              <a:latin typeface="Symbol"/>
              <a:cs typeface="Symbol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1082801" y="1874094"/>
            <a:ext cx="1008380" cy="44195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329565" algn="l"/>
              </a:tabLst>
            </a:pPr>
            <a:r>
              <a:rPr sz="2050" i="1" spc="375" dirty="0">
                <a:latin typeface="Times New Roman"/>
                <a:cs typeface="Times New Roman"/>
              </a:rPr>
              <a:t>h	</a:t>
            </a:r>
            <a:r>
              <a:rPr sz="2700" spc="195" dirty="0">
                <a:latin typeface="Symbol"/>
                <a:cs typeface="Symbol"/>
              </a:rPr>
              <a:t></a:t>
            </a:r>
            <a:r>
              <a:rPr sz="2050" i="1" spc="195" dirty="0">
                <a:latin typeface="Times New Roman"/>
                <a:cs typeface="Times New Roman"/>
              </a:rPr>
              <a:t>x</a:t>
            </a:r>
            <a:r>
              <a:rPr sz="2700" spc="195" dirty="0">
                <a:latin typeface="Symbol"/>
                <a:cs typeface="Symbol"/>
              </a:rPr>
              <a:t></a:t>
            </a:r>
            <a:r>
              <a:rPr sz="2700" spc="-355" dirty="0">
                <a:latin typeface="Times New Roman"/>
                <a:cs typeface="Times New Roman"/>
              </a:rPr>
              <a:t> </a:t>
            </a:r>
            <a:r>
              <a:rPr sz="2050" spc="415" dirty="0">
                <a:latin typeface="Symbol"/>
                <a:cs typeface="Symbol"/>
              </a:rPr>
              <a:t></a:t>
            </a:r>
            <a:endParaRPr sz="2050">
              <a:latin typeface="Symbol"/>
              <a:cs typeface="Symbol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3402285" y="2077291"/>
            <a:ext cx="1158875" cy="3409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0"/>
              </a:spcBef>
            </a:pPr>
            <a:r>
              <a:rPr sz="3075" spc="742" baseline="-25745" dirty="0">
                <a:latin typeface="Times New Roman"/>
                <a:cs typeface="Times New Roman"/>
              </a:rPr>
              <a:t>1</a:t>
            </a:r>
            <a:r>
              <a:rPr sz="3075" spc="742" baseline="-25745" dirty="0">
                <a:latin typeface="Symbol"/>
                <a:cs typeface="Symbol"/>
              </a:rPr>
              <a:t></a:t>
            </a:r>
            <a:r>
              <a:rPr sz="3075" spc="-150" baseline="-25745" dirty="0">
                <a:latin typeface="Times New Roman"/>
                <a:cs typeface="Times New Roman"/>
              </a:rPr>
              <a:t> </a:t>
            </a:r>
            <a:r>
              <a:rPr sz="3075" i="1" spc="390" baseline="-25745" dirty="0">
                <a:latin typeface="Times New Roman"/>
                <a:cs typeface="Times New Roman"/>
              </a:rPr>
              <a:t>e</a:t>
            </a:r>
            <a:r>
              <a:rPr sz="1200" spc="260" dirty="0">
                <a:latin typeface="Symbol"/>
                <a:cs typeface="Symbol"/>
              </a:rPr>
              <a:t></a:t>
            </a:r>
            <a:r>
              <a:rPr sz="1300" i="1" spc="260" dirty="0">
                <a:latin typeface="Symbol"/>
                <a:cs typeface="Symbol"/>
              </a:rPr>
              <a:t></a:t>
            </a:r>
            <a:r>
              <a:rPr sz="1300" i="1" spc="-130" dirty="0">
                <a:latin typeface="Times New Roman"/>
                <a:cs typeface="Times New Roman"/>
              </a:rPr>
              <a:t> </a:t>
            </a:r>
            <a:r>
              <a:rPr sz="1275" i="1" spc="262" baseline="35947" dirty="0">
                <a:latin typeface="Times New Roman"/>
                <a:cs typeface="Times New Roman"/>
              </a:rPr>
              <a:t>T</a:t>
            </a:r>
            <a:r>
              <a:rPr sz="1275" i="1" spc="104" baseline="35947" dirty="0">
                <a:latin typeface="Times New Roman"/>
                <a:cs typeface="Times New Roman"/>
              </a:rPr>
              <a:t> </a:t>
            </a:r>
            <a:r>
              <a:rPr sz="1200" i="1" spc="190" dirty="0">
                <a:latin typeface="Times New Roman"/>
                <a:cs typeface="Times New Roman"/>
              </a:rPr>
              <a:t>x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3916064" y="1791887"/>
            <a:ext cx="203835" cy="3409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050" spc="375" dirty="0">
                <a:latin typeface="Times New Roman"/>
                <a:cs typeface="Times New Roman"/>
              </a:rPr>
              <a:t>1</a:t>
            </a:r>
            <a:endParaRPr sz="2050">
              <a:latin typeface="Times New Roman"/>
              <a:cs typeface="Times New Roman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4931664" y="356615"/>
            <a:ext cx="4032503" cy="204520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4" name="图片 53">
            <a:extLst>
              <a:ext uri="{FF2B5EF4-FFF2-40B4-BE49-F238E27FC236}">
                <a16:creationId xmlns:a16="http://schemas.microsoft.com/office/drawing/2014/main" id="{E142AEF7-7439-A640-A862-FC6000CE91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8500" y="62664"/>
            <a:ext cx="2095500" cy="8001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334842" y="174403"/>
            <a:ext cx="1613685" cy="3986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07542" y="161925"/>
            <a:ext cx="444246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Logistic</a:t>
            </a:r>
            <a:r>
              <a:rPr dirty="0"/>
              <a:t>回归参数估计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07542" y="897712"/>
            <a:ext cx="141541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37185" indent="-325120">
              <a:lnSpc>
                <a:spcPct val="100000"/>
              </a:lnSpc>
              <a:spcBef>
                <a:spcPts val="95"/>
              </a:spcBef>
              <a:buClr>
                <a:srgbClr val="6FAC46"/>
              </a:buClr>
              <a:buFont typeface="Wingdings"/>
              <a:buChar char=""/>
              <a:tabLst>
                <a:tab pos="337820" algn="l"/>
              </a:tabLst>
            </a:pPr>
            <a:r>
              <a:rPr sz="2800" spc="-10" dirty="0">
                <a:solidFill>
                  <a:srgbClr val="171717"/>
                </a:solidFill>
                <a:latin typeface="Microsoft YaHei"/>
                <a:cs typeface="Microsoft YaHei"/>
              </a:rPr>
              <a:t>假定：</a:t>
            </a:r>
            <a:endParaRPr sz="2800">
              <a:latin typeface="Microsoft YaHei"/>
              <a:cs typeface="Microsoft YaHe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215472" y="1398241"/>
            <a:ext cx="4491707" cy="6730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50589" y="2219025"/>
            <a:ext cx="6873522" cy="40367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713528" y="2862778"/>
            <a:ext cx="5729410" cy="16947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41500E0-11AE-554E-B4C9-0CEF979209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48500" y="62664"/>
            <a:ext cx="2095500" cy="8001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334842" y="174403"/>
            <a:ext cx="1613685" cy="3986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07542" y="161925"/>
            <a:ext cx="27686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对数似然函数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351103" y="266170"/>
            <a:ext cx="478790" cy="3200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246379" algn="l"/>
              </a:tabLst>
            </a:pPr>
            <a:r>
              <a:rPr sz="1900" spc="-225" dirty="0">
                <a:latin typeface="Symbol"/>
                <a:cs typeface="Symbol"/>
              </a:rPr>
              <a:t></a:t>
            </a:r>
            <a:r>
              <a:rPr sz="1900" spc="-225" dirty="0">
                <a:latin typeface="Times New Roman"/>
                <a:cs typeface="Times New Roman"/>
              </a:rPr>
              <a:t>	</a:t>
            </a:r>
            <a:r>
              <a:rPr sz="1900" spc="-80" dirty="0">
                <a:latin typeface="Symbol"/>
                <a:cs typeface="Symbol"/>
              </a:rPr>
              <a:t></a:t>
            </a:r>
            <a:r>
              <a:rPr sz="1200" spc="-80" dirty="0">
                <a:latin typeface="Symbol"/>
                <a:cs typeface="Symbol"/>
              </a:rPr>
              <a:t></a:t>
            </a:r>
            <a:r>
              <a:rPr sz="1200" spc="-180" dirty="0">
                <a:latin typeface="Times New Roman"/>
                <a:cs typeface="Times New Roman"/>
              </a:rPr>
              <a:t> </a:t>
            </a:r>
            <a:r>
              <a:rPr sz="1900" spc="-225" dirty="0">
                <a:latin typeface="Symbol"/>
                <a:cs typeface="Symbol"/>
              </a:rPr>
              <a:t></a:t>
            </a:r>
            <a:endParaRPr sz="1900">
              <a:latin typeface="Symbol"/>
              <a:cs typeface="Symbo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849169" y="325828"/>
            <a:ext cx="121285" cy="1657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900" spc="-30" dirty="0">
                <a:latin typeface="Symbol"/>
                <a:cs typeface="Symbol"/>
              </a:rPr>
              <a:t></a:t>
            </a:r>
            <a:r>
              <a:rPr sz="700" i="1" spc="-30" dirty="0">
                <a:latin typeface="Times New Roman"/>
                <a:cs typeface="Times New Roman"/>
              </a:rPr>
              <a:t>i</a:t>
            </a:r>
            <a:r>
              <a:rPr sz="700" i="1" spc="-145" dirty="0">
                <a:latin typeface="Times New Roman"/>
                <a:cs typeface="Times New Roman"/>
              </a:rPr>
              <a:t> </a:t>
            </a:r>
            <a:r>
              <a:rPr sz="900" spc="-65" dirty="0">
                <a:latin typeface="Symbol"/>
                <a:cs typeface="Symbol"/>
              </a:rPr>
              <a:t></a:t>
            </a:r>
            <a:endParaRPr sz="900">
              <a:latin typeface="Symbol"/>
              <a:cs typeface="Symbo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040885" y="197282"/>
            <a:ext cx="238760" cy="3200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sz="900" spc="-30" dirty="0">
                <a:latin typeface="Symbol"/>
                <a:cs typeface="Symbol"/>
              </a:rPr>
              <a:t></a:t>
            </a:r>
            <a:r>
              <a:rPr sz="700" i="1" spc="-30" dirty="0">
                <a:latin typeface="Times New Roman"/>
                <a:cs typeface="Times New Roman"/>
              </a:rPr>
              <a:t>i</a:t>
            </a:r>
            <a:r>
              <a:rPr sz="700" i="1" spc="-120" dirty="0">
                <a:latin typeface="Times New Roman"/>
                <a:cs typeface="Times New Roman"/>
              </a:rPr>
              <a:t> </a:t>
            </a:r>
            <a:r>
              <a:rPr sz="900" spc="-65" dirty="0">
                <a:latin typeface="Symbol"/>
                <a:cs typeface="Symbol"/>
              </a:rPr>
              <a:t></a:t>
            </a:r>
            <a:r>
              <a:rPr sz="900" spc="-130" dirty="0">
                <a:latin typeface="Times New Roman"/>
                <a:cs typeface="Times New Roman"/>
              </a:rPr>
              <a:t> </a:t>
            </a:r>
            <a:r>
              <a:rPr sz="2850" spc="-337" baseline="-16081" dirty="0">
                <a:latin typeface="Symbol"/>
                <a:cs typeface="Symbol"/>
              </a:rPr>
              <a:t></a:t>
            </a:r>
            <a:endParaRPr sz="2850" baseline="-16081">
              <a:latin typeface="Symbol"/>
              <a:cs typeface="Symbo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474336" y="325828"/>
            <a:ext cx="121285" cy="1657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900" spc="-30" dirty="0">
                <a:latin typeface="Symbol"/>
                <a:cs typeface="Symbol"/>
              </a:rPr>
              <a:t></a:t>
            </a:r>
            <a:r>
              <a:rPr sz="700" i="1" spc="-30" dirty="0">
                <a:latin typeface="Times New Roman"/>
                <a:cs typeface="Times New Roman"/>
              </a:rPr>
              <a:t>i</a:t>
            </a:r>
            <a:r>
              <a:rPr sz="700" i="1" spc="-145" dirty="0">
                <a:latin typeface="Times New Roman"/>
                <a:cs typeface="Times New Roman"/>
              </a:rPr>
              <a:t> </a:t>
            </a:r>
            <a:r>
              <a:rPr sz="900" spc="-65" dirty="0">
                <a:latin typeface="Symbol"/>
                <a:cs typeface="Symbol"/>
              </a:rPr>
              <a:t></a:t>
            </a:r>
            <a:endParaRPr sz="900">
              <a:latin typeface="Symbol"/>
              <a:cs typeface="Symbo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933100" y="325828"/>
            <a:ext cx="121285" cy="1657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900" spc="-35" dirty="0">
                <a:latin typeface="Symbol"/>
                <a:cs typeface="Symbol"/>
              </a:rPr>
              <a:t></a:t>
            </a:r>
            <a:r>
              <a:rPr sz="700" i="1" spc="-35" dirty="0">
                <a:latin typeface="Times New Roman"/>
                <a:cs typeface="Times New Roman"/>
              </a:rPr>
              <a:t>i</a:t>
            </a:r>
            <a:r>
              <a:rPr sz="700" i="1" spc="-140" dirty="0">
                <a:latin typeface="Times New Roman"/>
                <a:cs typeface="Times New Roman"/>
              </a:rPr>
              <a:t> </a:t>
            </a:r>
            <a:r>
              <a:rPr sz="900" spc="-65" dirty="0">
                <a:latin typeface="Symbol"/>
                <a:cs typeface="Symbol"/>
              </a:rPr>
              <a:t></a:t>
            </a:r>
            <a:endParaRPr sz="900">
              <a:latin typeface="Symbol"/>
              <a:cs typeface="Symbo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425080" y="266170"/>
            <a:ext cx="612140" cy="3200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900" spc="-225" dirty="0">
                <a:latin typeface="Symbol"/>
                <a:cs typeface="Symbol"/>
              </a:rPr>
              <a:t></a:t>
            </a:r>
            <a:r>
              <a:rPr sz="1900" spc="-225" dirty="0">
                <a:latin typeface="Times New Roman"/>
                <a:cs typeface="Times New Roman"/>
              </a:rPr>
              <a:t> </a:t>
            </a:r>
            <a:r>
              <a:rPr sz="1200" spc="20" dirty="0">
                <a:latin typeface="Symbol"/>
                <a:cs typeface="Symbol"/>
              </a:rPr>
              <a:t></a:t>
            </a:r>
            <a:r>
              <a:rPr sz="1200" spc="20" dirty="0">
                <a:latin typeface="Times New Roman"/>
                <a:cs typeface="Times New Roman"/>
              </a:rPr>
              <a:t> </a:t>
            </a:r>
            <a:r>
              <a:rPr sz="1200" i="1" spc="-75" dirty="0">
                <a:latin typeface="Times New Roman"/>
                <a:cs typeface="Times New Roman"/>
              </a:rPr>
              <a:t>h</a:t>
            </a:r>
            <a:r>
              <a:rPr sz="1900" spc="-75" dirty="0">
                <a:latin typeface="Symbol"/>
                <a:cs typeface="Symbol"/>
              </a:rPr>
              <a:t></a:t>
            </a:r>
            <a:r>
              <a:rPr sz="1200" i="1" spc="-75" dirty="0">
                <a:latin typeface="Times New Roman"/>
                <a:cs typeface="Times New Roman"/>
              </a:rPr>
              <a:t>x</a:t>
            </a:r>
            <a:r>
              <a:rPr sz="1200" i="1" spc="135" dirty="0">
                <a:latin typeface="Times New Roman"/>
                <a:cs typeface="Times New Roman"/>
              </a:rPr>
              <a:t> </a:t>
            </a:r>
            <a:r>
              <a:rPr sz="1900" b="1" spc="-229" dirty="0">
                <a:latin typeface="Symbol"/>
                <a:cs typeface="Symbol"/>
              </a:rPr>
              <a:t></a:t>
            </a:r>
            <a:endParaRPr sz="1900">
              <a:latin typeface="Symbol"/>
              <a:cs typeface="Symbo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681538" y="568980"/>
            <a:ext cx="147320" cy="132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00" i="1" spc="50" dirty="0">
                <a:latin typeface="Times New Roman"/>
                <a:cs typeface="Times New Roman"/>
              </a:rPr>
              <a:t>i</a:t>
            </a:r>
            <a:r>
              <a:rPr sz="700" spc="-45" dirty="0">
                <a:latin typeface="Symbol"/>
                <a:cs typeface="Symbol"/>
              </a:rPr>
              <a:t></a:t>
            </a:r>
            <a:r>
              <a:rPr sz="700" spc="10" dirty="0">
                <a:latin typeface="Times New Roman"/>
                <a:cs typeface="Times New Roman"/>
              </a:rPr>
              <a:t>1</a:t>
            </a:r>
            <a:endParaRPr sz="7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776840" y="358247"/>
            <a:ext cx="777240" cy="2095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462915" algn="l"/>
              </a:tabLst>
            </a:pPr>
            <a:r>
              <a:rPr sz="1200" spc="55" dirty="0">
                <a:latin typeface="Times New Roman"/>
                <a:cs typeface="Times New Roman"/>
              </a:rPr>
              <a:t>1</a:t>
            </a:r>
            <a:r>
              <a:rPr sz="1200" spc="55" dirty="0">
                <a:latin typeface="Symbol"/>
                <a:cs typeface="Symbol"/>
              </a:rPr>
              <a:t>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i="1" spc="20" dirty="0">
                <a:latin typeface="Times New Roman"/>
                <a:cs typeface="Times New Roman"/>
              </a:rPr>
              <a:t>y	</a:t>
            </a:r>
            <a:r>
              <a:rPr sz="1200" spc="-20" dirty="0">
                <a:latin typeface="Times New Roman"/>
                <a:cs typeface="Times New Roman"/>
              </a:rPr>
              <a:t>log</a:t>
            </a:r>
            <a:r>
              <a:rPr sz="1200" spc="-105" dirty="0">
                <a:latin typeface="Times New Roman"/>
                <a:cs typeface="Times New Roman"/>
              </a:rPr>
              <a:t> </a:t>
            </a:r>
            <a:r>
              <a:rPr sz="1200" spc="20" dirty="0">
                <a:latin typeface="Times New Roman"/>
                <a:cs typeface="Times New Roman"/>
              </a:rPr>
              <a:t>1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303479" y="266183"/>
            <a:ext cx="1216660" cy="3168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309880" algn="ctr">
              <a:lnSpc>
                <a:spcPts val="484"/>
              </a:lnSpc>
              <a:spcBef>
                <a:spcPts val="100"/>
              </a:spcBef>
            </a:pPr>
            <a:r>
              <a:rPr sz="700" i="1" spc="15" dirty="0">
                <a:latin typeface="Times New Roman"/>
                <a:cs typeface="Times New Roman"/>
              </a:rPr>
              <a:t>m</a:t>
            </a:r>
            <a:endParaRPr sz="700">
              <a:latin typeface="Times New Roman"/>
              <a:cs typeface="Times New Roman"/>
            </a:endParaRPr>
          </a:p>
          <a:p>
            <a:pPr marL="38100">
              <a:lnSpc>
                <a:spcPts val="1805"/>
              </a:lnSpc>
              <a:tabLst>
                <a:tab pos="764540" algn="l"/>
              </a:tabLst>
            </a:pPr>
            <a:r>
              <a:rPr sz="1600" spc="-140" dirty="0">
                <a:latin typeface="Symbol"/>
                <a:cs typeface="Symbol"/>
              </a:rPr>
              <a:t></a:t>
            </a:r>
            <a:r>
              <a:rPr sz="1250" i="1" spc="-140" dirty="0">
                <a:latin typeface="Symbol"/>
                <a:cs typeface="Symbol"/>
              </a:rPr>
              <a:t></a:t>
            </a:r>
            <a:r>
              <a:rPr sz="1250" i="1" spc="-140" dirty="0">
                <a:latin typeface="Times New Roman"/>
                <a:cs typeface="Times New Roman"/>
              </a:rPr>
              <a:t> </a:t>
            </a:r>
            <a:r>
              <a:rPr sz="1600" spc="-125" dirty="0">
                <a:latin typeface="Symbol"/>
                <a:cs typeface="Symbol"/>
              </a:rPr>
              <a:t></a:t>
            </a:r>
            <a:r>
              <a:rPr sz="1600" spc="-125" dirty="0">
                <a:latin typeface="Times New Roman"/>
                <a:cs typeface="Times New Roman"/>
              </a:rPr>
              <a:t> </a:t>
            </a:r>
            <a:r>
              <a:rPr sz="1200" spc="20" dirty="0">
                <a:latin typeface="Symbol"/>
                <a:cs typeface="Symbol"/>
              </a:rPr>
              <a:t></a:t>
            </a:r>
            <a:r>
              <a:rPr sz="1200" spc="-170" dirty="0">
                <a:latin typeface="Times New Roman"/>
                <a:cs typeface="Times New Roman"/>
              </a:rPr>
              <a:t> </a:t>
            </a:r>
            <a:r>
              <a:rPr sz="2700" spc="67" baseline="-9259" dirty="0">
                <a:latin typeface="Symbol"/>
                <a:cs typeface="Symbol"/>
              </a:rPr>
              <a:t></a:t>
            </a:r>
            <a:r>
              <a:rPr sz="2700" spc="-337" baseline="-9259" dirty="0">
                <a:latin typeface="Times New Roman"/>
                <a:cs typeface="Times New Roman"/>
              </a:rPr>
              <a:t> </a:t>
            </a:r>
            <a:r>
              <a:rPr sz="1200" i="1" spc="20" dirty="0">
                <a:latin typeface="Times New Roman"/>
                <a:cs typeface="Times New Roman"/>
              </a:rPr>
              <a:t>y	</a:t>
            </a:r>
            <a:r>
              <a:rPr sz="1200" spc="-20" dirty="0">
                <a:latin typeface="Times New Roman"/>
                <a:cs typeface="Times New Roman"/>
              </a:rPr>
              <a:t>log </a:t>
            </a:r>
            <a:r>
              <a:rPr sz="1200" i="1" spc="20" dirty="0">
                <a:latin typeface="Times New Roman"/>
                <a:cs typeface="Times New Roman"/>
              </a:rPr>
              <a:t>h</a:t>
            </a:r>
            <a:r>
              <a:rPr sz="1200" i="1" spc="-45" dirty="0">
                <a:latin typeface="Times New Roman"/>
                <a:cs typeface="Times New Roman"/>
              </a:rPr>
              <a:t> </a:t>
            </a:r>
            <a:r>
              <a:rPr sz="1200" i="1" spc="20" dirty="0">
                <a:latin typeface="Times New Roman"/>
                <a:cs typeface="Times New Roman"/>
              </a:rPr>
              <a:t>x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640226" y="309214"/>
            <a:ext cx="715010" cy="2686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200" i="1" spc="-70" dirty="0">
                <a:latin typeface="Times New Roman"/>
                <a:cs typeface="Times New Roman"/>
              </a:rPr>
              <a:t>l</a:t>
            </a:r>
            <a:r>
              <a:rPr sz="1600" spc="-70" dirty="0">
                <a:latin typeface="Symbol"/>
                <a:cs typeface="Symbol"/>
              </a:rPr>
              <a:t></a:t>
            </a:r>
            <a:r>
              <a:rPr sz="1250" i="1" spc="-70" dirty="0">
                <a:latin typeface="Symbol"/>
                <a:cs typeface="Symbol"/>
              </a:rPr>
              <a:t></a:t>
            </a:r>
            <a:r>
              <a:rPr sz="1250" i="1" spc="-155" dirty="0">
                <a:latin typeface="Times New Roman"/>
                <a:cs typeface="Times New Roman"/>
              </a:rPr>
              <a:t> </a:t>
            </a:r>
            <a:r>
              <a:rPr sz="1600" spc="-125" dirty="0">
                <a:latin typeface="Symbol"/>
                <a:cs typeface="Symbol"/>
              </a:rPr>
              <a:t></a:t>
            </a:r>
            <a:r>
              <a:rPr sz="1600" spc="-254" dirty="0">
                <a:latin typeface="Times New Roman"/>
                <a:cs typeface="Times New Roman"/>
              </a:rPr>
              <a:t> </a:t>
            </a:r>
            <a:r>
              <a:rPr sz="1200" spc="20" dirty="0">
                <a:latin typeface="Symbol"/>
                <a:cs typeface="Symbol"/>
              </a:rPr>
              <a:t></a:t>
            </a:r>
            <a:r>
              <a:rPr sz="1200" spc="-85" dirty="0">
                <a:latin typeface="Times New Roman"/>
                <a:cs typeface="Times New Roman"/>
              </a:rPr>
              <a:t> </a:t>
            </a:r>
            <a:r>
              <a:rPr sz="1200" spc="-20" dirty="0">
                <a:latin typeface="Times New Roman"/>
                <a:cs typeface="Times New Roman"/>
              </a:rPr>
              <a:t>log</a:t>
            </a:r>
            <a:r>
              <a:rPr sz="1200" spc="-60" dirty="0">
                <a:latin typeface="Times New Roman"/>
                <a:cs typeface="Times New Roman"/>
              </a:rPr>
              <a:t> </a:t>
            </a:r>
            <a:r>
              <a:rPr sz="1200" i="1" spc="20" dirty="0">
                <a:latin typeface="Times New Roman"/>
                <a:cs typeface="Times New Roman"/>
              </a:rPr>
              <a:t>L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217414" y="1241375"/>
            <a:ext cx="664845" cy="0"/>
          </a:xfrm>
          <a:custGeom>
            <a:avLst/>
            <a:gdLst/>
            <a:ahLst/>
            <a:cxnLst/>
            <a:rect l="l" t="t" r="r" b="b"/>
            <a:pathLst>
              <a:path w="664844">
                <a:moveTo>
                  <a:pt x="0" y="0"/>
                </a:moveTo>
                <a:lnTo>
                  <a:pt x="664794" y="0"/>
                </a:lnTo>
              </a:path>
            </a:pathLst>
          </a:custGeom>
          <a:ln w="886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144397" y="1241375"/>
            <a:ext cx="996950" cy="0"/>
          </a:xfrm>
          <a:custGeom>
            <a:avLst/>
            <a:gdLst/>
            <a:ahLst/>
            <a:cxnLst/>
            <a:rect l="l" t="t" r="r" b="b"/>
            <a:pathLst>
              <a:path w="996950">
                <a:moveTo>
                  <a:pt x="0" y="0"/>
                </a:moveTo>
                <a:lnTo>
                  <a:pt x="996785" y="0"/>
                </a:lnTo>
              </a:path>
            </a:pathLst>
          </a:custGeom>
          <a:ln w="886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424798" y="1241375"/>
            <a:ext cx="796925" cy="0"/>
          </a:xfrm>
          <a:custGeom>
            <a:avLst/>
            <a:gdLst/>
            <a:ahLst/>
            <a:cxnLst/>
            <a:rect l="l" t="t" r="r" b="b"/>
            <a:pathLst>
              <a:path w="796925">
                <a:moveTo>
                  <a:pt x="0" y="0"/>
                </a:moveTo>
                <a:lnTo>
                  <a:pt x="796352" y="0"/>
                </a:lnTo>
              </a:path>
            </a:pathLst>
          </a:custGeom>
          <a:ln w="886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557142" y="1925497"/>
            <a:ext cx="979805" cy="0"/>
          </a:xfrm>
          <a:custGeom>
            <a:avLst/>
            <a:gdLst/>
            <a:ahLst/>
            <a:cxnLst/>
            <a:rect l="l" t="t" r="r" b="b"/>
            <a:pathLst>
              <a:path w="979805">
                <a:moveTo>
                  <a:pt x="0" y="0"/>
                </a:moveTo>
                <a:lnTo>
                  <a:pt x="979415" y="0"/>
                </a:lnTo>
              </a:path>
            </a:pathLst>
          </a:custGeom>
          <a:ln w="886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798746" y="1925497"/>
            <a:ext cx="1311275" cy="0"/>
          </a:xfrm>
          <a:custGeom>
            <a:avLst/>
            <a:gdLst/>
            <a:ahLst/>
            <a:cxnLst/>
            <a:rect l="l" t="t" r="r" b="b"/>
            <a:pathLst>
              <a:path w="1311275">
                <a:moveTo>
                  <a:pt x="0" y="0"/>
                </a:moveTo>
                <a:lnTo>
                  <a:pt x="1310896" y="0"/>
                </a:lnTo>
              </a:path>
            </a:pathLst>
          </a:custGeom>
          <a:ln w="886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393955" y="1925497"/>
            <a:ext cx="1097280" cy="0"/>
          </a:xfrm>
          <a:custGeom>
            <a:avLst/>
            <a:gdLst/>
            <a:ahLst/>
            <a:cxnLst/>
            <a:rect l="l" t="t" r="r" b="b"/>
            <a:pathLst>
              <a:path w="1097279">
                <a:moveTo>
                  <a:pt x="0" y="0"/>
                </a:moveTo>
                <a:lnTo>
                  <a:pt x="1097129" y="0"/>
                </a:lnTo>
              </a:path>
            </a:pathLst>
          </a:custGeom>
          <a:ln w="886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557142" y="2609583"/>
            <a:ext cx="979805" cy="0"/>
          </a:xfrm>
          <a:custGeom>
            <a:avLst/>
            <a:gdLst/>
            <a:ahLst/>
            <a:cxnLst/>
            <a:rect l="l" t="t" r="r" b="b"/>
            <a:pathLst>
              <a:path w="979805">
                <a:moveTo>
                  <a:pt x="0" y="0"/>
                </a:moveTo>
                <a:lnTo>
                  <a:pt x="979415" y="0"/>
                </a:lnTo>
              </a:path>
            </a:pathLst>
          </a:custGeom>
          <a:ln w="886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798746" y="2609583"/>
            <a:ext cx="1311275" cy="0"/>
          </a:xfrm>
          <a:custGeom>
            <a:avLst/>
            <a:gdLst/>
            <a:ahLst/>
            <a:cxnLst/>
            <a:rect l="l" t="t" r="r" b="b"/>
            <a:pathLst>
              <a:path w="1311275">
                <a:moveTo>
                  <a:pt x="0" y="0"/>
                </a:moveTo>
                <a:lnTo>
                  <a:pt x="1310896" y="0"/>
                </a:lnTo>
              </a:path>
            </a:pathLst>
          </a:custGeom>
          <a:ln w="886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038336" y="2609583"/>
            <a:ext cx="815975" cy="0"/>
          </a:xfrm>
          <a:custGeom>
            <a:avLst/>
            <a:gdLst/>
            <a:ahLst/>
            <a:cxnLst/>
            <a:rect l="l" t="t" r="r" b="b"/>
            <a:pathLst>
              <a:path w="815975">
                <a:moveTo>
                  <a:pt x="0" y="0"/>
                </a:moveTo>
                <a:lnTo>
                  <a:pt x="815831" y="0"/>
                </a:lnTo>
              </a:path>
            </a:pathLst>
          </a:custGeom>
          <a:ln w="886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1073078" y="2383831"/>
            <a:ext cx="324485" cy="40195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spc="605" dirty="0">
                <a:latin typeface="Symbol"/>
                <a:cs typeface="Symbol"/>
              </a:rPr>
              <a:t></a:t>
            </a:r>
            <a:endParaRPr sz="2450">
              <a:latin typeface="Symbol"/>
              <a:cs typeface="Symbo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073078" y="1699779"/>
            <a:ext cx="324485" cy="40195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spc="605" dirty="0">
                <a:latin typeface="Symbol"/>
                <a:cs typeface="Symbol"/>
              </a:rPr>
              <a:t></a:t>
            </a:r>
            <a:endParaRPr sz="2450">
              <a:latin typeface="Symbol"/>
              <a:cs typeface="Symbo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733350" y="1015484"/>
            <a:ext cx="324485" cy="40195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spc="605" dirty="0">
                <a:latin typeface="Symbol"/>
                <a:cs typeface="Symbol"/>
              </a:rPr>
              <a:t></a:t>
            </a:r>
            <a:endParaRPr sz="2450">
              <a:latin typeface="Symbol"/>
              <a:cs typeface="Symbo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4131960" y="2655674"/>
            <a:ext cx="132715" cy="2762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50" spc="210" dirty="0">
                <a:latin typeface="Symbol"/>
                <a:cs typeface="Symbol"/>
              </a:rPr>
              <a:t></a:t>
            </a:r>
            <a:endParaRPr sz="1650">
              <a:latin typeface="Symbol"/>
              <a:cs typeface="Symbo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4131960" y="2296471"/>
            <a:ext cx="132715" cy="2762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50" spc="210" dirty="0">
                <a:latin typeface="Symbol"/>
                <a:cs typeface="Symbol"/>
              </a:rPr>
              <a:t></a:t>
            </a:r>
            <a:endParaRPr sz="1650">
              <a:latin typeface="Symbol"/>
              <a:cs typeface="Symbo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400663" y="2431020"/>
            <a:ext cx="132715" cy="2762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50" b="1" spc="204" dirty="0">
                <a:latin typeface="Symbol"/>
                <a:cs typeface="Symbol"/>
              </a:rPr>
              <a:t></a:t>
            </a:r>
            <a:endParaRPr sz="1650">
              <a:latin typeface="Symbol"/>
              <a:cs typeface="Symbo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400663" y="2296471"/>
            <a:ext cx="132715" cy="2762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50" spc="210" dirty="0">
                <a:latin typeface="Symbol"/>
                <a:cs typeface="Symbol"/>
              </a:rPr>
              <a:t></a:t>
            </a:r>
            <a:endParaRPr sz="1650">
              <a:latin typeface="Symbol"/>
              <a:cs typeface="Symbo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2580813" y="2440329"/>
            <a:ext cx="179070" cy="2762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50" spc="300" dirty="0">
                <a:latin typeface="Symbol"/>
                <a:cs typeface="Symbol"/>
              </a:rPr>
              <a:t></a:t>
            </a:r>
            <a:endParaRPr sz="1650">
              <a:latin typeface="Symbol"/>
              <a:cs typeface="Symbo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857121" y="2440329"/>
            <a:ext cx="179070" cy="2762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50" spc="300" dirty="0">
                <a:latin typeface="Symbol"/>
                <a:cs typeface="Symbol"/>
              </a:rPr>
              <a:t></a:t>
            </a:r>
            <a:endParaRPr sz="1650">
              <a:latin typeface="Symbol"/>
              <a:cs typeface="Symbo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4131960" y="1755704"/>
            <a:ext cx="235585" cy="4921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1839"/>
              </a:lnSpc>
              <a:spcBef>
                <a:spcPts val="95"/>
              </a:spcBef>
            </a:pPr>
            <a:r>
              <a:rPr sz="2475" b="1" spc="307" baseline="1683" dirty="0">
                <a:latin typeface="Symbol"/>
                <a:cs typeface="Symbol"/>
              </a:rPr>
              <a:t></a:t>
            </a:r>
            <a:r>
              <a:rPr sz="2475" b="1" spc="-337" baseline="1683" dirty="0">
                <a:latin typeface="Times New Roman"/>
                <a:cs typeface="Times New Roman"/>
              </a:rPr>
              <a:t> </a:t>
            </a:r>
            <a:r>
              <a:rPr sz="1650" spc="135" dirty="0">
                <a:latin typeface="Symbol"/>
                <a:cs typeface="Symbol"/>
              </a:rPr>
              <a:t></a:t>
            </a:r>
            <a:endParaRPr sz="1650">
              <a:latin typeface="Symbol"/>
              <a:cs typeface="Symbol"/>
            </a:endParaRPr>
          </a:p>
          <a:p>
            <a:pPr marL="12700">
              <a:lnSpc>
                <a:spcPts val="1839"/>
              </a:lnSpc>
            </a:pPr>
            <a:r>
              <a:rPr sz="1650" spc="210" dirty="0">
                <a:latin typeface="Symbol"/>
                <a:cs typeface="Symbol"/>
              </a:rPr>
              <a:t></a:t>
            </a:r>
            <a:endParaRPr sz="1650">
              <a:latin typeface="Symbol"/>
              <a:cs typeface="Symbo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4131960" y="1612419"/>
            <a:ext cx="132715" cy="2762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50" spc="210" dirty="0">
                <a:latin typeface="Symbol"/>
                <a:cs typeface="Symbol"/>
              </a:rPr>
              <a:t></a:t>
            </a:r>
            <a:endParaRPr sz="1650">
              <a:latin typeface="Symbol"/>
              <a:cs typeface="Symbo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1400663" y="1746846"/>
            <a:ext cx="132715" cy="2762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50" b="1" spc="204" dirty="0">
                <a:latin typeface="Symbol"/>
                <a:cs typeface="Symbol"/>
              </a:rPr>
              <a:t></a:t>
            </a:r>
            <a:endParaRPr sz="1650">
              <a:latin typeface="Symbol"/>
              <a:cs typeface="Symbo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400663" y="1612419"/>
            <a:ext cx="132715" cy="2762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50" spc="210" dirty="0">
                <a:latin typeface="Symbol"/>
                <a:cs typeface="Symbol"/>
              </a:rPr>
              <a:t></a:t>
            </a:r>
            <a:endParaRPr sz="1650">
              <a:latin typeface="Symbol"/>
              <a:cs typeface="Symbo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2580813" y="1755704"/>
            <a:ext cx="179070" cy="2762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50" spc="300" dirty="0">
                <a:latin typeface="Symbol"/>
                <a:cs typeface="Symbol"/>
              </a:rPr>
              <a:t></a:t>
            </a:r>
            <a:endParaRPr sz="1650">
              <a:latin typeface="Symbol"/>
              <a:cs typeface="Symbo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857121" y="1755704"/>
            <a:ext cx="179070" cy="2762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50" spc="300" dirty="0">
                <a:latin typeface="Symbol"/>
                <a:cs typeface="Symbol"/>
              </a:rPr>
              <a:t></a:t>
            </a:r>
            <a:endParaRPr sz="1650">
              <a:latin typeface="Symbol"/>
              <a:cs typeface="Symbo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4163499" y="1071582"/>
            <a:ext cx="234950" cy="4921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1839"/>
              </a:lnSpc>
              <a:spcBef>
                <a:spcPts val="95"/>
              </a:spcBef>
            </a:pPr>
            <a:r>
              <a:rPr sz="2475" b="1" spc="307" baseline="1683" dirty="0">
                <a:latin typeface="Symbol"/>
                <a:cs typeface="Symbol"/>
              </a:rPr>
              <a:t></a:t>
            </a:r>
            <a:r>
              <a:rPr sz="2475" b="1" spc="-345" baseline="1683" dirty="0">
                <a:latin typeface="Times New Roman"/>
                <a:cs typeface="Times New Roman"/>
              </a:rPr>
              <a:t> </a:t>
            </a:r>
            <a:r>
              <a:rPr sz="1650" spc="135" dirty="0">
                <a:latin typeface="Symbol"/>
                <a:cs typeface="Symbol"/>
              </a:rPr>
              <a:t></a:t>
            </a:r>
            <a:endParaRPr sz="1650">
              <a:latin typeface="Symbol"/>
              <a:cs typeface="Symbol"/>
            </a:endParaRPr>
          </a:p>
          <a:p>
            <a:pPr marL="12700">
              <a:lnSpc>
                <a:spcPts val="1839"/>
              </a:lnSpc>
            </a:pPr>
            <a:r>
              <a:rPr sz="1650" spc="210" dirty="0">
                <a:latin typeface="Symbol"/>
                <a:cs typeface="Symbol"/>
              </a:rPr>
              <a:t></a:t>
            </a:r>
            <a:endParaRPr sz="1650">
              <a:latin typeface="Symbol"/>
              <a:cs typeface="Symbo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4163499" y="928297"/>
            <a:ext cx="132715" cy="2762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50" spc="210" dirty="0">
                <a:latin typeface="Symbol"/>
                <a:cs typeface="Symbol"/>
              </a:rPr>
              <a:t></a:t>
            </a:r>
            <a:endParaRPr sz="1650">
              <a:latin typeface="Symbol"/>
              <a:cs typeface="Symbo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2060378" y="1062378"/>
            <a:ext cx="132715" cy="2762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50" b="1" spc="204" dirty="0">
                <a:latin typeface="Symbol"/>
                <a:cs typeface="Symbol"/>
              </a:rPr>
              <a:t></a:t>
            </a:r>
            <a:endParaRPr sz="1650">
              <a:latin typeface="Symbol"/>
              <a:cs typeface="Symbol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2060378" y="928297"/>
            <a:ext cx="132715" cy="2762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50" spc="210" dirty="0">
                <a:latin typeface="Symbol"/>
                <a:cs typeface="Symbol"/>
              </a:rPr>
              <a:t></a:t>
            </a:r>
            <a:endParaRPr sz="1650">
              <a:latin typeface="Symbol"/>
              <a:cs typeface="Symbol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2926440" y="1071582"/>
            <a:ext cx="179070" cy="2762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50" spc="300" dirty="0">
                <a:latin typeface="Symbol"/>
                <a:cs typeface="Symbol"/>
              </a:rPr>
              <a:t></a:t>
            </a:r>
            <a:endParaRPr sz="1650">
              <a:latin typeface="Symbol"/>
              <a:cs typeface="Symbol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1516823" y="1071582"/>
            <a:ext cx="179070" cy="2762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50" spc="300" dirty="0">
                <a:latin typeface="Symbol"/>
                <a:cs typeface="Symbol"/>
              </a:rPr>
              <a:t></a:t>
            </a:r>
            <a:endParaRPr sz="1650">
              <a:latin typeface="Symbol"/>
              <a:cs typeface="Symbol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3395671" y="3662097"/>
            <a:ext cx="198755" cy="35560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ts val="1475"/>
              </a:lnSpc>
              <a:spcBef>
                <a:spcPts val="105"/>
              </a:spcBef>
            </a:pPr>
            <a:r>
              <a:rPr sz="1250" spc="55" dirty="0">
                <a:latin typeface="Symbol"/>
                <a:cs typeface="Symbol"/>
              </a:rPr>
              <a:t></a:t>
            </a:r>
            <a:r>
              <a:rPr sz="950" i="1" spc="55" dirty="0">
                <a:latin typeface="Times New Roman"/>
                <a:cs typeface="Times New Roman"/>
              </a:rPr>
              <a:t>i</a:t>
            </a:r>
            <a:r>
              <a:rPr sz="950" i="1" spc="-145" dirty="0">
                <a:latin typeface="Times New Roman"/>
                <a:cs typeface="Times New Roman"/>
              </a:rPr>
              <a:t> </a:t>
            </a:r>
            <a:r>
              <a:rPr sz="1250" dirty="0">
                <a:latin typeface="Symbol"/>
                <a:cs typeface="Symbol"/>
              </a:rPr>
              <a:t></a:t>
            </a:r>
            <a:endParaRPr sz="1250">
              <a:latin typeface="Symbol"/>
              <a:cs typeface="Symbol"/>
            </a:endParaRPr>
          </a:p>
          <a:p>
            <a:pPr marL="29845">
              <a:lnSpc>
                <a:spcPts val="1115"/>
              </a:lnSpc>
            </a:pPr>
            <a:r>
              <a:rPr sz="950" i="1" spc="90" dirty="0">
                <a:latin typeface="Times New Roman"/>
                <a:cs typeface="Times New Roman"/>
              </a:rPr>
              <a:t>j</a:t>
            </a:r>
            <a:endParaRPr sz="950">
              <a:latin typeface="Times New Roman"/>
              <a:cs typeface="Times New Roman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2496238" y="3662097"/>
            <a:ext cx="476250" cy="2171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289560" algn="l"/>
              </a:tabLst>
            </a:pPr>
            <a:r>
              <a:rPr sz="950" i="1" spc="185" dirty="0">
                <a:latin typeface="Times New Roman"/>
                <a:cs typeface="Times New Roman"/>
              </a:rPr>
              <a:t>T	</a:t>
            </a:r>
            <a:r>
              <a:rPr sz="1250" spc="55" dirty="0">
                <a:latin typeface="Symbol"/>
                <a:cs typeface="Symbol"/>
              </a:rPr>
              <a:t></a:t>
            </a:r>
            <a:r>
              <a:rPr sz="950" i="1" spc="55" dirty="0">
                <a:latin typeface="Times New Roman"/>
                <a:cs typeface="Times New Roman"/>
              </a:rPr>
              <a:t>i</a:t>
            </a:r>
            <a:r>
              <a:rPr sz="950" i="1" spc="-145" dirty="0">
                <a:latin typeface="Times New Roman"/>
                <a:cs typeface="Times New Roman"/>
              </a:rPr>
              <a:t> </a:t>
            </a:r>
            <a:r>
              <a:rPr sz="1250" dirty="0">
                <a:latin typeface="Symbol"/>
                <a:cs typeface="Symbol"/>
              </a:rPr>
              <a:t></a:t>
            </a:r>
            <a:endParaRPr sz="1250">
              <a:latin typeface="Symbol"/>
              <a:cs typeface="Symbol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1649332" y="3662097"/>
            <a:ext cx="198755" cy="2171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250" spc="55" dirty="0">
                <a:latin typeface="Symbol"/>
                <a:cs typeface="Symbol"/>
              </a:rPr>
              <a:t></a:t>
            </a:r>
            <a:r>
              <a:rPr sz="950" i="1" spc="55" dirty="0">
                <a:latin typeface="Times New Roman"/>
                <a:cs typeface="Times New Roman"/>
              </a:rPr>
              <a:t>i</a:t>
            </a:r>
            <a:r>
              <a:rPr sz="950" i="1" spc="-145" dirty="0">
                <a:latin typeface="Times New Roman"/>
                <a:cs typeface="Times New Roman"/>
              </a:rPr>
              <a:t> </a:t>
            </a:r>
            <a:r>
              <a:rPr sz="1250" dirty="0">
                <a:latin typeface="Symbol"/>
                <a:cs typeface="Symbol"/>
              </a:rPr>
              <a:t></a:t>
            </a:r>
            <a:endParaRPr sz="1250">
              <a:latin typeface="Symbol"/>
              <a:cs typeface="Symbol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5665066" y="3049461"/>
            <a:ext cx="198755" cy="35560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ts val="1475"/>
              </a:lnSpc>
              <a:spcBef>
                <a:spcPts val="105"/>
              </a:spcBef>
            </a:pPr>
            <a:r>
              <a:rPr sz="1250" spc="55" dirty="0">
                <a:latin typeface="Symbol"/>
                <a:cs typeface="Symbol"/>
              </a:rPr>
              <a:t></a:t>
            </a:r>
            <a:r>
              <a:rPr sz="950" i="1" spc="55" dirty="0">
                <a:latin typeface="Times New Roman"/>
                <a:cs typeface="Times New Roman"/>
              </a:rPr>
              <a:t>i</a:t>
            </a:r>
            <a:r>
              <a:rPr sz="950" i="1" spc="-145" dirty="0">
                <a:latin typeface="Times New Roman"/>
                <a:cs typeface="Times New Roman"/>
              </a:rPr>
              <a:t> </a:t>
            </a:r>
            <a:r>
              <a:rPr sz="1250" dirty="0">
                <a:latin typeface="Symbol"/>
                <a:cs typeface="Symbol"/>
              </a:rPr>
              <a:t></a:t>
            </a:r>
            <a:endParaRPr sz="1250">
              <a:latin typeface="Symbol"/>
              <a:cs typeface="Symbol"/>
            </a:endParaRPr>
          </a:p>
          <a:p>
            <a:pPr marL="29845">
              <a:lnSpc>
                <a:spcPts val="1115"/>
              </a:lnSpc>
            </a:pPr>
            <a:r>
              <a:rPr sz="950" i="1" spc="90" dirty="0">
                <a:latin typeface="Times New Roman"/>
                <a:cs typeface="Times New Roman"/>
              </a:rPr>
              <a:t>j</a:t>
            </a:r>
            <a:endParaRPr sz="950">
              <a:latin typeface="Times New Roman"/>
              <a:cs typeface="Times New Roman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4765749" y="3049461"/>
            <a:ext cx="476250" cy="2171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289560" algn="l"/>
              </a:tabLst>
            </a:pPr>
            <a:r>
              <a:rPr sz="950" i="1" spc="185" dirty="0">
                <a:latin typeface="Times New Roman"/>
                <a:cs typeface="Times New Roman"/>
              </a:rPr>
              <a:t>T	</a:t>
            </a:r>
            <a:r>
              <a:rPr sz="1250" spc="55" dirty="0">
                <a:latin typeface="Symbol"/>
                <a:cs typeface="Symbol"/>
              </a:rPr>
              <a:t></a:t>
            </a:r>
            <a:r>
              <a:rPr sz="950" i="1" spc="55" dirty="0">
                <a:latin typeface="Times New Roman"/>
                <a:cs typeface="Times New Roman"/>
              </a:rPr>
              <a:t>i</a:t>
            </a:r>
            <a:r>
              <a:rPr sz="950" i="1" spc="-145" dirty="0">
                <a:latin typeface="Times New Roman"/>
                <a:cs typeface="Times New Roman"/>
              </a:rPr>
              <a:t> </a:t>
            </a:r>
            <a:r>
              <a:rPr sz="1250" dirty="0">
                <a:latin typeface="Symbol"/>
                <a:cs typeface="Symbol"/>
              </a:rPr>
              <a:t></a:t>
            </a:r>
            <a:endParaRPr sz="1250">
              <a:latin typeface="Symbol"/>
              <a:cs typeface="Symbol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4088595" y="3049461"/>
            <a:ext cx="198755" cy="2171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250" spc="55" dirty="0">
                <a:latin typeface="Symbol"/>
                <a:cs typeface="Symbol"/>
              </a:rPr>
              <a:t></a:t>
            </a:r>
            <a:r>
              <a:rPr sz="950" i="1" spc="55" dirty="0">
                <a:latin typeface="Times New Roman"/>
                <a:cs typeface="Times New Roman"/>
              </a:rPr>
              <a:t>i</a:t>
            </a:r>
            <a:r>
              <a:rPr sz="950" i="1" spc="-145" dirty="0">
                <a:latin typeface="Times New Roman"/>
                <a:cs typeface="Times New Roman"/>
              </a:rPr>
              <a:t> </a:t>
            </a:r>
            <a:r>
              <a:rPr sz="1250" dirty="0">
                <a:latin typeface="Symbol"/>
                <a:cs typeface="Symbol"/>
              </a:rPr>
              <a:t></a:t>
            </a:r>
            <a:endParaRPr sz="1250">
              <a:latin typeface="Symbol"/>
              <a:cs typeface="Symbol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2659173" y="3049461"/>
            <a:ext cx="476250" cy="2171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289560" algn="l"/>
              </a:tabLst>
            </a:pPr>
            <a:r>
              <a:rPr sz="950" i="1" spc="185" dirty="0">
                <a:latin typeface="Times New Roman"/>
                <a:cs typeface="Times New Roman"/>
              </a:rPr>
              <a:t>T	</a:t>
            </a:r>
            <a:r>
              <a:rPr sz="1250" spc="55" dirty="0">
                <a:latin typeface="Symbol"/>
                <a:cs typeface="Symbol"/>
              </a:rPr>
              <a:t></a:t>
            </a:r>
            <a:r>
              <a:rPr sz="950" i="1" spc="55" dirty="0">
                <a:latin typeface="Times New Roman"/>
                <a:cs typeface="Times New Roman"/>
              </a:rPr>
              <a:t>i</a:t>
            </a:r>
            <a:r>
              <a:rPr sz="950" i="1" spc="-145" dirty="0">
                <a:latin typeface="Times New Roman"/>
                <a:cs typeface="Times New Roman"/>
              </a:rPr>
              <a:t> </a:t>
            </a:r>
            <a:r>
              <a:rPr sz="1250" dirty="0">
                <a:latin typeface="Symbol"/>
                <a:cs typeface="Symbol"/>
              </a:rPr>
              <a:t></a:t>
            </a:r>
            <a:endParaRPr sz="1250">
              <a:latin typeface="Symbol"/>
              <a:cs typeface="Symbol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1649332" y="3049461"/>
            <a:ext cx="198755" cy="2171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250" spc="55" dirty="0">
                <a:latin typeface="Symbol"/>
                <a:cs typeface="Symbol"/>
              </a:rPr>
              <a:t></a:t>
            </a:r>
            <a:r>
              <a:rPr sz="950" i="1" spc="55" dirty="0">
                <a:latin typeface="Times New Roman"/>
                <a:cs typeface="Times New Roman"/>
              </a:rPr>
              <a:t>i</a:t>
            </a:r>
            <a:r>
              <a:rPr sz="950" i="1" spc="-145" dirty="0">
                <a:latin typeface="Times New Roman"/>
                <a:cs typeface="Times New Roman"/>
              </a:rPr>
              <a:t> </a:t>
            </a:r>
            <a:r>
              <a:rPr sz="1250" dirty="0">
                <a:latin typeface="Symbol"/>
                <a:cs typeface="Symbol"/>
              </a:rPr>
              <a:t></a:t>
            </a:r>
            <a:endParaRPr sz="1250">
              <a:latin typeface="Symbol"/>
              <a:cs typeface="Symbol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1163288" y="2314485"/>
            <a:ext cx="143510" cy="1720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950" i="1" spc="240" dirty="0">
                <a:latin typeface="Times New Roman"/>
                <a:cs typeface="Times New Roman"/>
              </a:rPr>
              <a:t>m</a:t>
            </a:r>
            <a:endParaRPr sz="950">
              <a:latin typeface="Times New Roman"/>
              <a:cs typeface="Times New Roman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7556692" y="2743072"/>
            <a:ext cx="71120" cy="1720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950" i="1" spc="90" dirty="0">
                <a:latin typeface="Times New Roman"/>
                <a:cs typeface="Times New Roman"/>
              </a:rPr>
              <a:t>j</a:t>
            </a:r>
            <a:endParaRPr sz="950">
              <a:latin typeface="Times New Roman"/>
              <a:cs typeface="Times New Roman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6273345" y="2395803"/>
            <a:ext cx="476884" cy="2171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290195" algn="l"/>
              </a:tabLst>
            </a:pPr>
            <a:r>
              <a:rPr sz="950" i="1" spc="185" dirty="0">
                <a:latin typeface="Times New Roman"/>
                <a:cs typeface="Times New Roman"/>
              </a:rPr>
              <a:t>T	</a:t>
            </a:r>
            <a:r>
              <a:rPr sz="1250" spc="55" dirty="0">
                <a:latin typeface="Symbol"/>
                <a:cs typeface="Symbol"/>
              </a:rPr>
              <a:t></a:t>
            </a:r>
            <a:r>
              <a:rPr sz="950" i="1" spc="55" dirty="0">
                <a:latin typeface="Times New Roman"/>
                <a:cs typeface="Times New Roman"/>
              </a:rPr>
              <a:t>i</a:t>
            </a:r>
            <a:r>
              <a:rPr sz="950" i="1" spc="-145" dirty="0">
                <a:latin typeface="Times New Roman"/>
                <a:cs typeface="Times New Roman"/>
              </a:rPr>
              <a:t> </a:t>
            </a:r>
            <a:r>
              <a:rPr sz="1250" dirty="0">
                <a:latin typeface="Symbol"/>
                <a:cs typeface="Symbol"/>
              </a:rPr>
              <a:t></a:t>
            </a:r>
            <a:endParaRPr sz="1250">
              <a:latin typeface="Symbol"/>
              <a:cs typeface="Symbol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4784997" y="2395803"/>
            <a:ext cx="475615" cy="2171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288925" algn="l"/>
              </a:tabLst>
            </a:pPr>
            <a:r>
              <a:rPr sz="950" i="1" spc="185" dirty="0">
                <a:latin typeface="Times New Roman"/>
                <a:cs typeface="Times New Roman"/>
              </a:rPr>
              <a:t>T	</a:t>
            </a:r>
            <a:r>
              <a:rPr sz="1250" spc="55" dirty="0">
                <a:latin typeface="Symbol"/>
                <a:cs typeface="Symbol"/>
              </a:rPr>
              <a:t></a:t>
            </a:r>
            <a:r>
              <a:rPr sz="950" i="1" spc="55" dirty="0">
                <a:latin typeface="Times New Roman"/>
                <a:cs typeface="Times New Roman"/>
              </a:rPr>
              <a:t>i</a:t>
            </a:r>
            <a:r>
              <a:rPr sz="950" i="1" spc="-145" dirty="0">
                <a:latin typeface="Times New Roman"/>
                <a:cs typeface="Times New Roman"/>
              </a:rPr>
              <a:t> </a:t>
            </a:r>
            <a:r>
              <a:rPr sz="1250" dirty="0">
                <a:latin typeface="Symbol"/>
                <a:cs typeface="Symbol"/>
              </a:rPr>
              <a:t></a:t>
            </a:r>
            <a:endParaRPr sz="1250">
              <a:latin typeface="Symbol"/>
              <a:cs typeface="Symbol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3545016" y="2559530"/>
            <a:ext cx="476250" cy="2171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288925" algn="l"/>
              </a:tabLst>
            </a:pPr>
            <a:r>
              <a:rPr sz="950" i="1" spc="185" dirty="0">
                <a:latin typeface="Times New Roman"/>
                <a:cs typeface="Times New Roman"/>
              </a:rPr>
              <a:t>T	</a:t>
            </a:r>
            <a:r>
              <a:rPr sz="1250" spc="55" dirty="0">
                <a:latin typeface="Symbol"/>
                <a:cs typeface="Symbol"/>
              </a:rPr>
              <a:t></a:t>
            </a:r>
            <a:r>
              <a:rPr sz="950" i="1" spc="55" dirty="0">
                <a:latin typeface="Times New Roman"/>
                <a:cs typeface="Times New Roman"/>
              </a:rPr>
              <a:t>i</a:t>
            </a:r>
            <a:r>
              <a:rPr sz="950" i="1" spc="-145" dirty="0">
                <a:latin typeface="Times New Roman"/>
                <a:cs typeface="Times New Roman"/>
              </a:rPr>
              <a:t> </a:t>
            </a:r>
            <a:r>
              <a:rPr sz="1250" dirty="0">
                <a:latin typeface="Symbol"/>
                <a:cs typeface="Symbol"/>
              </a:rPr>
              <a:t></a:t>
            </a:r>
            <a:endParaRPr sz="1250">
              <a:latin typeface="Symbol"/>
              <a:cs typeface="Symbol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1971861" y="2559530"/>
            <a:ext cx="475615" cy="2171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289560" algn="l"/>
              </a:tabLst>
            </a:pPr>
            <a:r>
              <a:rPr sz="950" i="1" spc="185" dirty="0">
                <a:latin typeface="Times New Roman"/>
                <a:cs typeface="Times New Roman"/>
              </a:rPr>
              <a:t>T	</a:t>
            </a:r>
            <a:r>
              <a:rPr sz="1250" spc="55" dirty="0">
                <a:latin typeface="Symbol"/>
                <a:cs typeface="Symbol"/>
              </a:rPr>
              <a:t></a:t>
            </a:r>
            <a:r>
              <a:rPr sz="950" i="1" spc="55" dirty="0">
                <a:latin typeface="Times New Roman"/>
                <a:cs typeface="Times New Roman"/>
              </a:rPr>
              <a:t>i</a:t>
            </a:r>
            <a:r>
              <a:rPr sz="950" i="1" spc="-150" dirty="0">
                <a:latin typeface="Times New Roman"/>
                <a:cs typeface="Times New Roman"/>
              </a:rPr>
              <a:t> </a:t>
            </a:r>
            <a:r>
              <a:rPr sz="1250" dirty="0">
                <a:latin typeface="Symbol"/>
                <a:cs typeface="Symbol"/>
              </a:rPr>
              <a:t></a:t>
            </a:r>
            <a:endParaRPr sz="1250">
              <a:latin typeface="Symbol"/>
              <a:cs typeface="Symbol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1163288" y="1630276"/>
            <a:ext cx="143510" cy="1720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950" i="1" spc="240" dirty="0">
                <a:latin typeface="Times New Roman"/>
                <a:cs typeface="Times New Roman"/>
              </a:rPr>
              <a:t>m</a:t>
            </a:r>
            <a:endParaRPr sz="950">
              <a:latin typeface="Times New Roman"/>
              <a:cs typeface="Times New Roman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5053308" y="2058916"/>
            <a:ext cx="71120" cy="1720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950" i="1" spc="90" dirty="0">
                <a:latin typeface="Times New Roman"/>
                <a:cs typeface="Times New Roman"/>
              </a:rPr>
              <a:t>j</a:t>
            </a:r>
            <a:endParaRPr sz="950">
              <a:latin typeface="Times New Roman"/>
              <a:cs typeface="Times New Roman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3545016" y="1875443"/>
            <a:ext cx="476250" cy="2171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288925" algn="l"/>
              </a:tabLst>
            </a:pPr>
            <a:r>
              <a:rPr sz="950" i="1" spc="185" dirty="0">
                <a:latin typeface="Times New Roman"/>
                <a:cs typeface="Times New Roman"/>
              </a:rPr>
              <a:t>T	</a:t>
            </a:r>
            <a:r>
              <a:rPr sz="1250" spc="55" dirty="0">
                <a:latin typeface="Symbol"/>
                <a:cs typeface="Symbol"/>
              </a:rPr>
              <a:t></a:t>
            </a:r>
            <a:r>
              <a:rPr sz="950" i="1" spc="55" dirty="0">
                <a:latin typeface="Times New Roman"/>
                <a:cs typeface="Times New Roman"/>
              </a:rPr>
              <a:t>i</a:t>
            </a:r>
            <a:r>
              <a:rPr sz="950" i="1" spc="-145" dirty="0">
                <a:latin typeface="Times New Roman"/>
                <a:cs typeface="Times New Roman"/>
              </a:rPr>
              <a:t> </a:t>
            </a:r>
            <a:r>
              <a:rPr sz="1250" dirty="0">
                <a:latin typeface="Symbol"/>
                <a:cs typeface="Symbol"/>
              </a:rPr>
              <a:t></a:t>
            </a:r>
            <a:endParaRPr sz="1250">
              <a:latin typeface="Symbol"/>
              <a:cs typeface="Symbol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1971861" y="1875443"/>
            <a:ext cx="475615" cy="2171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289560" algn="l"/>
              </a:tabLst>
            </a:pPr>
            <a:r>
              <a:rPr sz="950" i="1" spc="185" dirty="0">
                <a:latin typeface="Times New Roman"/>
                <a:cs typeface="Times New Roman"/>
              </a:rPr>
              <a:t>T	</a:t>
            </a:r>
            <a:r>
              <a:rPr sz="1250" spc="55" dirty="0">
                <a:latin typeface="Symbol"/>
                <a:cs typeface="Symbol"/>
              </a:rPr>
              <a:t></a:t>
            </a:r>
            <a:r>
              <a:rPr sz="950" i="1" spc="55" dirty="0">
                <a:latin typeface="Times New Roman"/>
                <a:cs typeface="Times New Roman"/>
              </a:rPr>
              <a:t>i</a:t>
            </a:r>
            <a:r>
              <a:rPr sz="950" i="1" spc="-150" dirty="0">
                <a:latin typeface="Times New Roman"/>
                <a:cs typeface="Times New Roman"/>
              </a:rPr>
              <a:t> </a:t>
            </a:r>
            <a:r>
              <a:rPr sz="1250" dirty="0">
                <a:latin typeface="Symbol"/>
                <a:cs typeface="Symbol"/>
              </a:rPr>
              <a:t></a:t>
            </a:r>
            <a:endParaRPr sz="1250">
              <a:latin typeface="Symbol"/>
              <a:cs typeface="Symbol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1823560" y="945808"/>
            <a:ext cx="143510" cy="1720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950" i="1" spc="240" dirty="0">
                <a:latin typeface="Times New Roman"/>
                <a:cs typeface="Times New Roman"/>
              </a:rPr>
              <a:t>m</a:t>
            </a:r>
            <a:endParaRPr sz="950">
              <a:latin typeface="Times New Roman"/>
              <a:cs typeface="Times New Roman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4933646" y="1374795"/>
            <a:ext cx="71120" cy="1720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950" i="1" spc="90" dirty="0">
                <a:latin typeface="Times New Roman"/>
                <a:cs typeface="Times New Roman"/>
              </a:rPr>
              <a:t>j</a:t>
            </a:r>
            <a:endParaRPr sz="950">
              <a:latin typeface="Times New Roman"/>
              <a:cs typeface="Times New Roman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2594333" y="1190801"/>
            <a:ext cx="1457960" cy="2171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1271270" algn="l"/>
              </a:tabLst>
            </a:pPr>
            <a:r>
              <a:rPr sz="1250" spc="55" dirty="0">
                <a:latin typeface="Symbol"/>
                <a:cs typeface="Symbol"/>
              </a:rPr>
              <a:t></a:t>
            </a:r>
            <a:r>
              <a:rPr sz="950" i="1" spc="55" dirty="0">
                <a:latin typeface="Times New Roman"/>
                <a:cs typeface="Times New Roman"/>
              </a:rPr>
              <a:t>i</a:t>
            </a:r>
            <a:r>
              <a:rPr sz="950" i="1" spc="-90" dirty="0">
                <a:latin typeface="Times New Roman"/>
                <a:cs typeface="Times New Roman"/>
              </a:rPr>
              <a:t> </a:t>
            </a:r>
            <a:r>
              <a:rPr sz="1250" dirty="0">
                <a:latin typeface="Symbol"/>
                <a:cs typeface="Symbol"/>
              </a:rPr>
              <a:t></a:t>
            </a:r>
            <a:r>
              <a:rPr sz="1250" dirty="0">
                <a:latin typeface="Times New Roman"/>
                <a:cs typeface="Times New Roman"/>
              </a:rPr>
              <a:t>	</a:t>
            </a:r>
            <a:r>
              <a:rPr sz="1250" spc="55" dirty="0">
                <a:latin typeface="Symbol"/>
                <a:cs typeface="Symbol"/>
              </a:rPr>
              <a:t></a:t>
            </a:r>
            <a:r>
              <a:rPr sz="950" i="1" spc="55" dirty="0">
                <a:latin typeface="Times New Roman"/>
                <a:cs typeface="Times New Roman"/>
              </a:rPr>
              <a:t>i</a:t>
            </a:r>
            <a:r>
              <a:rPr sz="950" i="1" spc="-145" dirty="0">
                <a:latin typeface="Times New Roman"/>
                <a:cs typeface="Times New Roman"/>
              </a:rPr>
              <a:t> </a:t>
            </a:r>
            <a:r>
              <a:rPr sz="1250" dirty="0">
                <a:latin typeface="Symbol"/>
                <a:cs typeface="Symbol"/>
              </a:rPr>
              <a:t></a:t>
            </a:r>
            <a:endParaRPr sz="1250">
              <a:latin typeface="Symbol"/>
              <a:cs typeface="Symbol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1275505" y="1374795"/>
            <a:ext cx="71120" cy="1720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950" i="1" spc="90" dirty="0">
                <a:latin typeface="Times New Roman"/>
                <a:cs typeface="Times New Roman"/>
              </a:rPr>
              <a:t>j</a:t>
            </a:r>
            <a:endParaRPr sz="950">
              <a:latin typeface="Times New Roman"/>
              <a:cs typeface="Times New Roman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1405742" y="3580775"/>
            <a:ext cx="962025" cy="4273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494030" algn="l"/>
              </a:tabLst>
            </a:pPr>
            <a:r>
              <a:rPr sz="2600" spc="80" dirty="0">
                <a:latin typeface="Symbol"/>
                <a:cs typeface="Symbol"/>
              </a:rPr>
              <a:t></a:t>
            </a:r>
            <a:r>
              <a:rPr sz="1650" i="1" spc="80" dirty="0">
                <a:latin typeface="Times New Roman"/>
                <a:cs typeface="Times New Roman"/>
              </a:rPr>
              <a:t>y	</a:t>
            </a:r>
            <a:r>
              <a:rPr sz="1650" spc="300" dirty="0">
                <a:latin typeface="Symbol"/>
                <a:cs typeface="Symbol"/>
              </a:rPr>
              <a:t></a:t>
            </a:r>
            <a:r>
              <a:rPr sz="1650" spc="15" dirty="0">
                <a:latin typeface="Times New Roman"/>
                <a:cs typeface="Times New Roman"/>
              </a:rPr>
              <a:t> </a:t>
            </a:r>
            <a:r>
              <a:rPr sz="1650" i="1" spc="270" dirty="0">
                <a:latin typeface="Times New Roman"/>
                <a:cs typeface="Times New Roman"/>
              </a:rPr>
              <a:t>g</a:t>
            </a:r>
            <a:r>
              <a:rPr sz="1650" i="1" spc="-254" dirty="0">
                <a:latin typeface="Times New Roman"/>
                <a:cs typeface="Times New Roman"/>
              </a:rPr>
              <a:t> </a:t>
            </a:r>
            <a:r>
              <a:rPr sz="2600" spc="-484" dirty="0">
                <a:latin typeface="Symbol"/>
                <a:cs typeface="Symbol"/>
              </a:rPr>
              <a:t></a:t>
            </a:r>
            <a:endParaRPr sz="2600">
              <a:latin typeface="Symbol"/>
              <a:cs typeface="Symbol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1858501" y="2214390"/>
            <a:ext cx="392430" cy="2762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2475" i="1" spc="247" baseline="-25252" dirty="0">
                <a:latin typeface="Times New Roman"/>
                <a:cs typeface="Times New Roman"/>
              </a:rPr>
              <a:t>y</a:t>
            </a:r>
            <a:r>
              <a:rPr sz="1250" spc="165" dirty="0">
                <a:latin typeface="Symbol"/>
                <a:cs typeface="Symbol"/>
              </a:rPr>
              <a:t></a:t>
            </a:r>
            <a:r>
              <a:rPr sz="950" i="1" spc="165" dirty="0">
                <a:latin typeface="Times New Roman"/>
                <a:cs typeface="Times New Roman"/>
              </a:rPr>
              <a:t>i</a:t>
            </a:r>
            <a:r>
              <a:rPr sz="950" i="1" spc="-120" dirty="0">
                <a:latin typeface="Times New Roman"/>
                <a:cs typeface="Times New Roman"/>
              </a:rPr>
              <a:t> </a:t>
            </a:r>
            <a:r>
              <a:rPr sz="1250" dirty="0">
                <a:latin typeface="Symbol"/>
                <a:cs typeface="Symbol"/>
              </a:rPr>
              <a:t></a:t>
            </a:r>
            <a:endParaRPr sz="1250">
              <a:latin typeface="Symbol"/>
              <a:cs typeface="Symbol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1858501" y="1530269"/>
            <a:ext cx="392430" cy="2762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2475" i="1" spc="247" baseline="-25252" dirty="0">
                <a:latin typeface="Times New Roman"/>
                <a:cs typeface="Times New Roman"/>
              </a:rPr>
              <a:t>y</a:t>
            </a:r>
            <a:r>
              <a:rPr sz="1250" spc="165" dirty="0">
                <a:latin typeface="Symbol"/>
                <a:cs typeface="Symbol"/>
              </a:rPr>
              <a:t></a:t>
            </a:r>
            <a:r>
              <a:rPr sz="950" i="1" spc="165" dirty="0">
                <a:latin typeface="Times New Roman"/>
                <a:cs typeface="Times New Roman"/>
              </a:rPr>
              <a:t>i</a:t>
            </a:r>
            <a:r>
              <a:rPr sz="950" i="1" spc="-120" dirty="0">
                <a:latin typeface="Times New Roman"/>
                <a:cs typeface="Times New Roman"/>
              </a:rPr>
              <a:t> </a:t>
            </a:r>
            <a:r>
              <a:rPr sz="1250" dirty="0">
                <a:latin typeface="Symbol"/>
                <a:cs typeface="Symbol"/>
              </a:rPr>
              <a:t></a:t>
            </a:r>
            <a:endParaRPr sz="1250">
              <a:latin typeface="Symbol"/>
              <a:cs typeface="Symbol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4401540" y="813739"/>
            <a:ext cx="877569" cy="4273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r>
              <a:rPr sz="1650" spc="245" dirty="0">
                <a:latin typeface="Symbol"/>
                <a:cs typeface="Symbol"/>
              </a:rPr>
              <a:t></a:t>
            </a:r>
            <a:r>
              <a:rPr sz="1650" i="1" spc="310" dirty="0">
                <a:latin typeface="Times New Roman"/>
                <a:cs typeface="Times New Roman"/>
              </a:rPr>
              <a:t>h</a:t>
            </a:r>
            <a:r>
              <a:rPr sz="2600" spc="-175" dirty="0">
                <a:latin typeface="Symbol"/>
                <a:cs typeface="Symbol"/>
              </a:rPr>
              <a:t></a:t>
            </a:r>
            <a:r>
              <a:rPr sz="1650" i="1" spc="350" dirty="0">
                <a:latin typeface="Times New Roman"/>
                <a:cs typeface="Times New Roman"/>
              </a:rPr>
              <a:t>x</a:t>
            </a:r>
            <a:r>
              <a:rPr sz="1875" spc="22" baseline="33333" dirty="0">
                <a:latin typeface="Symbol"/>
                <a:cs typeface="Symbol"/>
              </a:rPr>
              <a:t></a:t>
            </a:r>
            <a:r>
              <a:rPr sz="1425" i="1" spc="135" baseline="43859" dirty="0">
                <a:latin typeface="Times New Roman"/>
                <a:cs typeface="Times New Roman"/>
              </a:rPr>
              <a:t>i</a:t>
            </a:r>
            <a:r>
              <a:rPr sz="1425" i="1" spc="-127" baseline="43859" dirty="0">
                <a:latin typeface="Times New Roman"/>
                <a:cs typeface="Times New Roman"/>
              </a:rPr>
              <a:t> </a:t>
            </a:r>
            <a:r>
              <a:rPr sz="1875" baseline="33333" dirty="0">
                <a:latin typeface="Symbol"/>
                <a:cs typeface="Symbol"/>
              </a:rPr>
              <a:t></a:t>
            </a:r>
            <a:r>
              <a:rPr sz="1875" spc="-120" baseline="33333" dirty="0">
                <a:latin typeface="Times New Roman"/>
                <a:cs typeface="Times New Roman"/>
              </a:rPr>
              <a:t> </a:t>
            </a:r>
            <a:r>
              <a:rPr sz="2600" spc="-145" dirty="0">
                <a:latin typeface="Symbol"/>
                <a:cs typeface="Symbol"/>
              </a:rPr>
              <a:t></a:t>
            </a:r>
            <a:endParaRPr sz="2600">
              <a:latin typeface="Symbol"/>
              <a:cs typeface="Symbol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1117046" y="2640442"/>
            <a:ext cx="416559" cy="2762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950" i="1" spc="90" dirty="0">
                <a:latin typeface="Times New Roman"/>
                <a:cs typeface="Times New Roman"/>
              </a:rPr>
              <a:t>i </a:t>
            </a:r>
            <a:r>
              <a:rPr sz="950" spc="135" dirty="0">
                <a:latin typeface="Symbol"/>
                <a:cs typeface="Symbol"/>
              </a:rPr>
              <a:t></a:t>
            </a:r>
            <a:r>
              <a:rPr sz="950" spc="135" dirty="0">
                <a:latin typeface="Times New Roman"/>
                <a:cs typeface="Times New Roman"/>
              </a:rPr>
              <a:t>1</a:t>
            </a:r>
            <a:r>
              <a:rPr sz="950" spc="-50" dirty="0">
                <a:latin typeface="Times New Roman"/>
                <a:cs typeface="Times New Roman"/>
              </a:rPr>
              <a:t> </a:t>
            </a:r>
            <a:r>
              <a:rPr sz="2475" spc="315" baseline="-3367" dirty="0">
                <a:latin typeface="Symbol"/>
                <a:cs typeface="Symbol"/>
              </a:rPr>
              <a:t></a:t>
            </a:r>
            <a:endParaRPr sz="2475" baseline="-3367">
              <a:latin typeface="Symbol"/>
              <a:cs typeface="Symbol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1117046" y="1956303"/>
            <a:ext cx="416559" cy="2762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950" i="1" spc="90" dirty="0">
                <a:latin typeface="Times New Roman"/>
                <a:cs typeface="Times New Roman"/>
              </a:rPr>
              <a:t>i </a:t>
            </a:r>
            <a:r>
              <a:rPr sz="950" spc="135" dirty="0">
                <a:latin typeface="Symbol"/>
                <a:cs typeface="Symbol"/>
              </a:rPr>
              <a:t></a:t>
            </a:r>
            <a:r>
              <a:rPr sz="950" spc="135" dirty="0">
                <a:latin typeface="Times New Roman"/>
                <a:cs typeface="Times New Roman"/>
              </a:rPr>
              <a:t>1</a:t>
            </a:r>
            <a:r>
              <a:rPr sz="950" spc="-50" dirty="0">
                <a:latin typeface="Times New Roman"/>
                <a:cs typeface="Times New Roman"/>
              </a:rPr>
              <a:t> </a:t>
            </a:r>
            <a:r>
              <a:rPr sz="2475" spc="315" baseline="-3367" dirty="0">
                <a:latin typeface="Symbol"/>
                <a:cs typeface="Symbol"/>
              </a:rPr>
              <a:t></a:t>
            </a:r>
            <a:endParaRPr sz="2475" baseline="-3367">
              <a:latin typeface="Symbol"/>
              <a:cs typeface="Symbol"/>
            </a:endParaRPr>
          </a:p>
        </p:txBody>
      </p:sp>
      <p:sp>
        <p:nvSpPr>
          <p:cNvPr id="72" name="object 72"/>
          <p:cNvSpPr txBox="1"/>
          <p:nvPr/>
        </p:nvSpPr>
        <p:spPr>
          <a:xfrm>
            <a:off x="1776762" y="1272182"/>
            <a:ext cx="416559" cy="2762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950" i="1" spc="90" dirty="0">
                <a:latin typeface="Times New Roman"/>
                <a:cs typeface="Times New Roman"/>
              </a:rPr>
              <a:t>i </a:t>
            </a:r>
            <a:r>
              <a:rPr sz="950" spc="135" dirty="0">
                <a:latin typeface="Symbol"/>
                <a:cs typeface="Symbol"/>
              </a:rPr>
              <a:t></a:t>
            </a:r>
            <a:r>
              <a:rPr sz="950" spc="135" dirty="0">
                <a:latin typeface="Times New Roman"/>
                <a:cs typeface="Times New Roman"/>
              </a:rPr>
              <a:t>1</a:t>
            </a:r>
            <a:r>
              <a:rPr sz="950" spc="-50" dirty="0">
                <a:latin typeface="Times New Roman"/>
                <a:cs typeface="Times New Roman"/>
              </a:rPr>
              <a:t> </a:t>
            </a:r>
            <a:r>
              <a:rPr sz="2475" spc="315" baseline="-3367" dirty="0">
                <a:latin typeface="Symbol"/>
                <a:cs typeface="Symbol"/>
              </a:rPr>
              <a:t></a:t>
            </a:r>
            <a:endParaRPr sz="2475" baseline="-3367">
              <a:latin typeface="Symbol"/>
              <a:cs typeface="Symbol"/>
            </a:endParaRPr>
          </a:p>
        </p:txBody>
      </p:sp>
      <p:sp>
        <p:nvSpPr>
          <p:cNvPr id="73" name="object 73"/>
          <p:cNvSpPr txBox="1"/>
          <p:nvPr/>
        </p:nvSpPr>
        <p:spPr>
          <a:xfrm>
            <a:off x="3557307" y="2967723"/>
            <a:ext cx="838835" cy="4273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746760" algn="l"/>
              </a:tabLst>
            </a:pPr>
            <a:r>
              <a:rPr sz="1650" spc="440" dirty="0">
                <a:latin typeface="Times New Roman"/>
                <a:cs typeface="Times New Roman"/>
              </a:rPr>
              <a:t>1</a:t>
            </a:r>
            <a:r>
              <a:rPr sz="1650" spc="300" dirty="0">
                <a:latin typeface="Symbol"/>
                <a:cs typeface="Symbol"/>
              </a:rPr>
              <a:t></a:t>
            </a:r>
            <a:r>
              <a:rPr sz="1650" spc="170" dirty="0">
                <a:latin typeface="Times New Roman"/>
                <a:cs typeface="Times New Roman"/>
              </a:rPr>
              <a:t> </a:t>
            </a:r>
            <a:r>
              <a:rPr sz="1650" i="1" spc="240" dirty="0">
                <a:latin typeface="Times New Roman"/>
                <a:cs typeface="Times New Roman"/>
              </a:rPr>
              <a:t>y</a:t>
            </a:r>
            <a:r>
              <a:rPr sz="1650" i="1" dirty="0">
                <a:latin typeface="Times New Roman"/>
                <a:cs typeface="Times New Roman"/>
              </a:rPr>
              <a:t>	</a:t>
            </a:r>
            <a:r>
              <a:rPr sz="2600" spc="-250" dirty="0">
                <a:latin typeface="Symbol"/>
                <a:cs typeface="Symbol"/>
              </a:rPr>
              <a:t></a:t>
            </a:r>
            <a:endParaRPr sz="2600">
              <a:latin typeface="Symbol"/>
              <a:cs typeface="Symbol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3043127" y="2214390"/>
            <a:ext cx="781050" cy="2762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2475" spc="555" baseline="-25252" dirty="0">
                <a:latin typeface="Times New Roman"/>
                <a:cs typeface="Times New Roman"/>
              </a:rPr>
              <a:t>1</a:t>
            </a:r>
            <a:r>
              <a:rPr sz="2475" spc="555" baseline="-25252" dirty="0">
                <a:latin typeface="Symbol"/>
                <a:cs typeface="Symbol"/>
              </a:rPr>
              <a:t></a:t>
            </a:r>
            <a:r>
              <a:rPr sz="2475" spc="-217" baseline="-25252" dirty="0">
                <a:latin typeface="Times New Roman"/>
                <a:cs typeface="Times New Roman"/>
              </a:rPr>
              <a:t> </a:t>
            </a:r>
            <a:r>
              <a:rPr sz="2475" i="1" spc="247" baseline="-25252" dirty="0">
                <a:latin typeface="Times New Roman"/>
                <a:cs typeface="Times New Roman"/>
              </a:rPr>
              <a:t>y</a:t>
            </a:r>
            <a:r>
              <a:rPr sz="1250" spc="165" dirty="0">
                <a:latin typeface="Symbol"/>
                <a:cs typeface="Symbol"/>
              </a:rPr>
              <a:t></a:t>
            </a:r>
            <a:r>
              <a:rPr sz="950" i="1" spc="165" dirty="0">
                <a:latin typeface="Times New Roman"/>
                <a:cs typeface="Times New Roman"/>
              </a:rPr>
              <a:t>i </a:t>
            </a:r>
            <a:r>
              <a:rPr sz="1250" dirty="0">
                <a:latin typeface="Symbol"/>
                <a:cs typeface="Symbol"/>
              </a:rPr>
              <a:t></a:t>
            </a:r>
            <a:endParaRPr sz="1250">
              <a:latin typeface="Symbol"/>
              <a:cs typeface="Symbol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3043127" y="1530269"/>
            <a:ext cx="781050" cy="2762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2475" spc="555" baseline="-25252" dirty="0">
                <a:latin typeface="Times New Roman"/>
                <a:cs typeface="Times New Roman"/>
              </a:rPr>
              <a:t>1</a:t>
            </a:r>
            <a:r>
              <a:rPr sz="2475" spc="555" baseline="-25252" dirty="0">
                <a:latin typeface="Symbol"/>
                <a:cs typeface="Symbol"/>
              </a:rPr>
              <a:t></a:t>
            </a:r>
            <a:r>
              <a:rPr sz="2475" spc="-217" baseline="-25252" dirty="0">
                <a:latin typeface="Times New Roman"/>
                <a:cs typeface="Times New Roman"/>
              </a:rPr>
              <a:t> </a:t>
            </a:r>
            <a:r>
              <a:rPr sz="2475" i="1" spc="247" baseline="-25252" dirty="0">
                <a:latin typeface="Times New Roman"/>
                <a:cs typeface="Times New Roman"/>
              </a:rPr>
              <a:t>y</a:t>
            </a:r>
            <a:r>
              <a:rPr sz="1250" spc="165" dirty="0">
                <a:latin typeface="Symbol"/>
                <a:cs typeface="Symbol"/>
              </a:rPr>
              <a:t></a:t>
            </a:r>
            <a:r>
              <a:rPr sz="950" i="1" spc="165" dirty="0">
                <a:latin typeface="Times New Roman"/>
                <a:cs typeface="Times New Roman"/>
              </a:rPr>
              <a:t>i </a:t>
            </a:r>
            <a:r>
              <a:rPr sz="1250" dirty="0">
                <a:latin typeface="Symbol"/>
                <a:cs typeface="Symbol"/>
              </a:rPr>
              <a:t></a:t>
            </a:r>
            <a:endParaRPr sz="1250">
              <a:latin typeface="Symbol"/>
              <a:cs typeface="Symbol"/>
            </a:endParaRPr>
          </a:p>
        </p:txBody>
      </p:sp>
      <p:sp>
        <p:nvSpPr>
          <p:cNvPr id="76" name="object 76"/>
          <p:cNvSpPr txBox="1"/>
          <p:nvPr/>
        </p:nvSpPr>
        <p:spPr>
          <a:xfrm>
            <a:off x="2223336" y="1109514"/>
            <a:ext cx="1950085" cy="4273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586740" algn="l"/>
                <a:tab pos="908685" algn="l"/>
                <a:tab pos="1845310" algn="l"/>
              </a:tabLst>
            </a:pPr>
            <a:r>
              <a:rPr sz="1650" i="1" spc="310" dirty="0">
                <a:latin typeface="Times New Roman"/>
                <a:cs typeface="Times New Roman"/>
              </a:rPr>
              <a:t>h</a:t>
            </a:r>
            <a:r>
              <a:rPr sz="2600" spc="-175" dirty="0">
                <a:latin typeface="Symbol"/>
                <a:cs typeface="Symbol"/>
              </a:rPr>
              <a:t></a:t>
            </a:r>
            <a:r>
              <a:rPr sz="1650" i="1" spc="240" dirty="0">
                <a:latin typeface="Times New Roman"/>
                <a:cs typeface="Times New Roman"/>
              </a:rPr>
              <a:t>x</a:t>
            </a:r>
            <a:r>
              <a:rPr sz="1650" i="1" dirty="0">
                <a:latin typeface="Times New Roman"/>
                <a:cs typeface="Times New Roman"/>
              </a:rPr>
              <a:t>	</a:t>
            </a:r>
            <a:r>
              <a:rPr sz="2600" spc="-145" dirty="0">
                <a:latin typeface="Symbol"/>
                <a:cs typeface="Symbol"/>
              </a:rPr>
              <a:t></a:t>
            </a:r>
            <a:r>
              <a:rPr sz="2600" dirty="0">
                <a:latin typeface="Times New Roman"/>
                <a:cs typeface="Times New Roman"/>
              </a:rPr>
              <a:t>	</a:t>
            </a:r>
            <a:r>
              <a:rPr sz="1650" spc="440" dirty="0">
                <a:latin typeface="Times New Roman"/>
                <a:cs typeface="Times New Roman"/>
              </a:rPr>
              <a:t>1</a:t>
            </a:r>
            <a:r>
              <a:rPr sz="1650" spc="300" dirty="0">
                <a:latin typeface="Symbol"/>
                <a:cs typeface="Symbol"/>
              </a:rPr>
              <a:t></a:t>
            </a:r>
            <a:r>
              <a:rPr sz="1650" spc="-40" dirty="0">
                <a:latin typeface="Times New Roman"/>
                <a:cs typeface="Times New Roman"/>
              </a:rPr>
              <a:t> </a:t>
            </a:r>
            <a:r>
              <a:rPr sz="1650" i="1" spc="310" dirty="0">
                <a:latin typeface="Times New Roman"/>
                <a:cs typeface="Times New Roman"/>
              </a:rPr>
              <a:t>h</a:t>
            </a:r>
            <a:r>
              <a:rPr sz="2600" spc="-175" dirty="0">
                <a:latin typeface="Symbol"/>
                <a:cs typeface="Symbol"/>
              </a:rPr>
              <a:t></a:t>
            </a:r>
            <a:r>
              <a:rPr sz="1650" i="1" spc="240" dirty="0">
                <a:latin typeface="Times New Roman"/>
                <a:cs typeface="Times New Roman"/>
              </a:rPr>
              <a:t>x</a:t>
            </a:r>
            <a:r>
              <a:rPr sz="1650" i="1" dirty="0">
                <a:latin typeface="Times New Roman"/>
                <a:cs typeface="Times New Roman"/>
              </a:rPr>
              <a:t>	</a:t>
            </a:r>
            <a:r>
              <a:rPr sz="2600" spc="-145" dirty="0">
                <a:latin typeface="Symbol"/>
                <a:cs typeface="Symbol"/>
              </a:rPr>
              <a:t></a:t>
            </a:r>
            <a:endParaRPr sz="2600">
              <a:latin typeface="Symbol"/>
              <a:cs typeface="Symbol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2348170" y="846147"/>
            <a:ext cx="1677035" cy="2762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95"/>
              </a:spcBef>
              <a:tabLst>
                <a:tab pos="920750" algn="l"/>
              </a:tabLst>
            </a:pPr>
            <a:r>
              <a:rPr sz="2475" i="1" spc="247" baseline="-25252" dirty="0">
                <a:latin typeface="Times New Roman"/>
                <a:cs typeface="Times New Roman"/>
              </a:rPr>
              <a:t>y</a:t>
            </a:r>
            <a:r>
              <a:rPr sz="1250" spc="165" dirty="0">
                <a:latin typeface="Symbol"/>
                <a:cs typeface="Symbol"/>
              </a:rPr>
              <a:t></a:t>
            </a:r>
            <a:r>
              <a:rPr sz="950" i="1" spc="165" dirty="0">
                <a:latin typeface="Times New Roman"/>
                <a:cs typeface="Times New Roman"/>
              </a:rPr>
              <a:t>i</a:t>
            </a:r>
            <a:r>
              <a:rPr sz="950" i="1" spc="-85" dirty="0">
                <a:latin typeface="Times New Roman"/>
                <a:cs typeface="Times New Roman"/>
              </a:rPr>
              <a:t> </a:t>
            </a:r>
            <a:r>
              <a:rPr sz="1250" dirty="0">
                <a:latin typeface="Symbol"/>
                <a:cs typeface="Symbol"/>
              </a:rPr>
              <a:t></a:t>
            </a:r>
            <a:r>
              <a:rPr sz="1250" dirty="0">
                <a:latin typeface="Times New Roman"/>
                <a:cs typeface="Times New Roman"/>
              </a:rPr>
              <a:t>	</a:t>
            </a:r>
            <a:r>
              <a:rPr sz="2475" spc="555" baseline="-25252" dirty="0">
                <a:latin typeface="Times New Roman"/>
                <a:cs typeface="Times New Roman"/>
              </a:rPr>
              <a:t>1</a:t>
            </a:r>
            <a:r>
              <a:rPr sz="2475" spc="555" baseline="-25252" dirty="0">
                <a:latin typeface="Symbol"/>
                <a:cs typeface="Symbol"/>
              </a:rPr>
              <a:t></a:t>
            </a:r>
            <a:r>
              <a:rPr sz="2475" spc="-209" baseline="-25252" dirty="0">
                <a:latin typeface="Times New Roman"/>
                <a:cs typeface="Times New Roman"/>
              </a:rPr>
              <a:t> </a:t>
            </a:r>
            <a:r>
              <a:rPr sz="2475" i="1" spc="247" baseline="-25252" dirty="0">
                <a:latin typeface="Times New Roman"/>
                <a:cs typeface="Times New Roman"/>
              </a:rPr>
              <a:t>y</a:t>
            </a:r>
            <a:r>
              <a:rPr sz="1250" spc="165" dirty="0">
                <a:latin typeface="Symbol"/>
                <a:cs typeface="Symbol"/>
              </a:rPr>
              <a:t></a:t>
            </a:r>
            <a:r>
              <a:rPr sz="950" i="1" spc="165" dirty="0">
                <a:latin typeface="Times New Roman"/>
                <a:cs typeface="Times New Roman"/>
              </a:rPr>
              <a:t>i </a:t>
            </a:r>
            <a:r>
              <a:rPr sz="1250" dirty="0">
                <a:latin typeface="Symbol"/>
                <a:cs typeface="Symbol"/>
              </a:rPr>
              <a:t></a:t>
            </a:r>
            <a:endParaRPr sz="1250">
              <a:latin typeface="Symbol"/>
              <a:cs typeface="Symbol"/>
            </a:endParaRPr>
          </a:p>
        </p:txBody>
      </p:sp>
      <p:sp>
        <p:nvSpPr>
          <p:cNvPr id="78" name="object 78"/>
          <p:cNvSpPr txBox="1"/>
          <p:nvPr/>
        </p:nvSpPr>
        <p:spPr>
          <a:xfrm>
            <a:off x="2312410" y="3580775"/>
            <a:ext cx="1094740" cy="4273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335280" algn="l"/>
                <a:tab pos="676275" algn="l"/>
              </a:tabLst>
            </a:pPr>
            <a:r>
              <a:rPr sz="1800" i="1" spc="204" dirty="0">
                <a:latin typeface="Symbol"/>
                <a:cs typeface="Symbol"/>
              </a:rPr>
              <a:t></a:t>
            </a:r>
            <a:r>
              <a:rPr sz="1800" spc="204" dirty="0">
                <a:latin typeface="Times New Roman"/>
                <a:cs typeface="Times New Roman"/>
              </a:rPr>
              <a:t>	</a:t>
            </a:r>
            <a:r>
              <a:rPr sz="1650" i="1" spc="240" dirty="0">
                <a:latin typeface="Times New Roman"/>
                <a:cs typeface="Times New Roman"/>
              </a:rPr>
              <a:t>x	</a:t>
            </a:r>
            <a:r>
              <a:rPr sz="2600" b="1" spc="-150" dirty="0">
                <a:latin typeface="Symbol"/>
                <a:cs typeface="Symbol"/>
              </a:rPr>
              <a:t></a:t>
            </a:r>
            <a:r>
              <a:rPr sz="2600" b="1" spc="-150" dirty="0">
                <a:latin typeface="Times New Roman"/>
                <a:cs typeface="Times New Roman"/>
              </a:rPr>
              <a:t> </a:t>
            </a:r>
            <a:r>
              <a:rPr sz="1650" spc="135" dirty="0">
                <a:latin typeface="Symbol"/>
                <a:cs typeface="Symbol"/>
              </a:rPr>
              <a:t></a:t>
            </a:r>
            <a:r>
              <a:rPr sz="1650" spc="-60" dirty="0">
                <a:latin typeface="Times New Roman"/>
                <a:cs typeface="Times New Roman"/>
              </a:rPr>
              <a:t> </a:t>
            </a:r>
            <a:r>
              <a:rPr sz="1650" i="1" spc="240" dirty="0">
                <a:latin typeface="Times New Roman"/>
                <a:cs typeface="Times New Roman"/>
              </a:rPr>
              <a:t>x</a:t>
            </a:r>
            <a:endParaRPr sz="1650">
              <a:latin typeface="Times New Roman"/>
              <a:cs typeface="Times New Roman"/>
            </a:endParaRPr>
          </a:p>
        </p:txBody>
      </p:sp>
      <p:sp>
        <p:nvSpPr>
          <p:cNvPr id="79" name="object 79"/>
          <p:cNvSpPr txBox="1"/>
          <p:nvPr/>
        </p:nvSpPr>
        <p:spPr>
          <a:xfrm>
            <a:off x="4370356" y="2967723"/>
            <a:ext cx="1306195" cy="4273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546735" algn="l"/>
                <a:tab pos="887730" algn="l"/>
              </a:tabLst>
            </a:pPr>
            <a:r>
              <a:rPr sz="1650" i="1" spc="270" dirty="0">
                <a:latin typeface="Times New Roman"/>
                <a:cs typeface="Times New Roman"/>
              </a:rPr>
              <a:t>g</a:t>
            </a:r>
            <a:r>
              <a:rPr sz="1650" i="1" spc="-235" dirty="0">
                <a:latin typeface="Times New Roman"/>
                <a:cs typeface="Times New Roman"/>
              </a:rPr>
              <a:t> </a:t>
            </a:r>
            <a:r>
              <a:rPr sz="2600" spc="-140" dirty="0">
                <a:latin typeface="Symbol"/>
                <a:cs typeface="Symbol"/>
              </a:rPr>
              <a:t></a:t>
            </a:r>
            <a:r>
              <a:rPr sz="1800" i="1" spc="-140" dirty="0">
                <a:latin typeface="Symbol"/>
                <a:cs typeface="Symbol"/>
              </a:rPr>
              <a:t></a:t>
            </a:r>
            <a:r>
              <a:rPr sz="1800" spc="-140" dirty="0">
                <a:latin typeface="Times New Roman"/>
                <a:cs typeface="Times New Roman"/>
              </a:rPr>
              <a:t>	</a:t>
            </a:r>
            <a:r>
              <a:rPr sz="1650" i="1" spc="240" dirty="0">
                <a:latin typeface="Times New Roman"/>
                <a:cs typeface="Times New Roman"/>
              </a:rPr>
              <a:t>x	</a:t>
            </a:r>
            <a:r>
              <a:rPr sz="2600" b="1" spc="-150" dirty="0">
                <a:latin typeface="Symbol"/>
                <a:cs typeface="Symbol"/>
              </a:rPr>
              <a:t></a:t>
            </a:r>
            <a:r>
              <a:rPr sz="2600" b="1" spc="-150" dirty="0">
                <a:latin typeface="Times New Roman"/>
                <a:cs typeface="Times New Roman"/>
              </a:rPr>
              <a:t> </a:t>
            </a:r>
            <a:r>
              <a:rPr sz="1650" spc="135" dirty="0">
                <a:latin typeface="Symbol"/>
                <a:cs typeface="Symbol"/>
              </a:rPr>
              <a:t></a:t>
            </a:r>
            <a:r>
              <a:rPr sz="1650" spc="-60" dirty="0">
                <a:latin typeface="Times New Roman"/>
                <a:cs typeface="Times New Roman"/>
              </a:rPr>
              <a:t> </a:t>
            </a:r>
            <a:r>
              <a:rPr sz="1650" i="1" spc="240" dirty="0">
                <a:latin typeface="Times New Roman"/>
                <a:cs typeface="Times New Roman"/>
              </a:rPr>
              <a:t>x</a:t>
            </a:r>
            <a:endParaRPr sz="1650">
              <a:latin typeface="Times New Roman"/>
              <a:cs typeface="Times New Roman"/>
            </a:endParaRPr>
          </a:p>
        </p:txBody>
      </p:sp>
      <p:sp>
        <p:nvSpPr>
          <p:cNvPr id="80" name="object 80"/>
          <p:cNvSpPr txBox="1"/>
          <p:nvPr/>
        </p:nvSpPr>
        <p:spPr>
          <a:xfrm>
            <a:off x="793621" y="2967723"/>
            <a:ext cx="2849245" cy="119824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76200">
              <a:lnSpc>
                <a:spcPts val="555"/>
              </a:lnSpc>
              <a:spcBef>
                <a:spcPts val="135"/>
              </a:spcBef>
              <a:tabLst>
                <a:tab pos="1062990" algn="l"/>
                <a:tab pos="2017395" algn="l"/>
                <a:tab pos="2358390" algn="l"/>
              </a:tabLst>
            </a:pPr>
            <a:r>
              <a:rPr sz="1650" spc="300" dirty="0">
                <a:latin typeface="Symbol"/>
                <a:cs typeface="Symbol"/>
              </a:rPr>
              <a:t></a:t>
            </a:r>
            <a:r>
              <a:rPr sz="1650" spc="80" dirty="0">
                <a:latin typeface="Times New Roman"/>
                <a:cs typeface="Times New Roman"/>
              </a:rPr>
              <a:t> </a:t>
            </a:r>
            <a:r>
              <a:rPr sz="3675" spc="907" baseline="-9070" dirty="0">
                <a:latin typeface="Symbol"/>
                <a:cs typeface="Symbol"/>
              </a:rPr>
              <a:t></a:t>
            </a:r>
            <a:r>
              <a:rPr sz="3675" spc="-517" baseline="-9070" dirty="0">
                <a:latin typeface="Times New Roman"/>
                <a:cs typeface="Times New Roman"/>
              </a:rPr>
              <a:t> </a:t>
            </a:r>
            <a:r>
              <a:rPr sz="2600" spc="80" dirty="0">
                <a:latin typeface="Symbol"/>
                <a:cs typeface="Symbol"/>
              </a:rPr>
              <a:t></a:t>
            </a:r>
            <a:r>
              <a:rPr sz="1650" i="1" spc="80" dirty="0">
                <a:latin typeface="Times New Roman"/>
                <a:cs typeface="Times New Roman"/>
              </a:rPr>
              <a:t>y	</a:t>
            </a:r>
            <a:r>
              <a:rPr sz="2600" spc="70" dirty="0">
                <a:latin typeface="Symbol"/>
                <a:cs typeface="Symbol"/>
              </a:rPr>
              <a:t></a:t>
            </a:r>
            <a:r>
              <a:rPr sz="1650" spc="70" dirty="0">
                <a:latin typeface="Times New Roman"/>
                <a:cs typeface="Times New Roman"/>
              </a:rPr>
              <a:t>1</a:t>
            </a:r>
            <a:r>
              <a:rPr sz="1650" spc="70" dirty="0">
                <a:latin typeface="Symbol"/>
                <a:cs typeface="Symbol"/>
              </a:rPr>
              <a:t></a:t>
            </a:r>
            <a:r>
              <a:rPr sz="1650" spc="70" dirty="0">
                <a:latin typeface="Times New Roman"/>
                <a:cs typeface="Times New Roman"/>
              </a:rPr>
              <a:t> </a:t>
            </a:r>
            <a:r>
              <a:rPr sz="1650" i="1" spc="270" dirty="0">
                <a:latin typeface="Times New Roman"/>
                <a:cs typeface="Times New Roman"/>
              </a:rPr>
              <a:t>g</a:t>
            </a:r>
            <a:r>
              <a:rPr sz="1650" i="1" spc="-240" dirty="0">
                <a:latin typeface="Times New Roman"/>
                <a:cs typeface="Times New Roman"/>
              </a:rPr>
              <a:t> </a:t>
            </a:r>
            <a:r>
              <a:rPr sz="2600" spc="-140" dirty="0">
                <a:latin typeface="Symbol"/>
                <a:cs typeface="Symbol"/>
              </a:rPr>
              <a:t></a:t>
            </a:r>
            <a:r>
              <a:rPr sz="1800" i="1" spc="-140" dirty="0">
                <a:latin typeface="Symbol"/>
                <a:cs typeface="Symbol"/>
              </a:rPr>
              <a:t></a:t>
            </a:r>
            <a:r>
              <a:rPr sz="1800" spc="-140" dirty="0">
                <a:latin typeface="Times New Roman"/>
                <a:cs typeface="Times New Roman"/>
              </a:rPr>
              <a:t>	</a:t>
            </a:r>
            <a:r>
              <a:rPr sz="1650" i="1" spc="240" dirty="0">
                <a:latin typeface="Times New Roman"/>
                <a:cs typeface="Times New Roman"/>
              </a:rPr>
              <a:t>x	</a:t>
            </a:r>
            <a:r>
              <a:rPr sz="2600" b="1" spc="-150" dirty="0">
                <a:latin typeface="Symbol"/>
                <a:cs typeface="Symbol"/>
              </a:rPr>
              <a:t></a:t>
            </a:r>
            <a:r>
              <a:rPr sz="2600" b="1" spc="-150" dirty="0">
                <a:latin typeface="Times New Roman"/>
                <a:cs typeface="Times New Roman"/>
              </a:rPr>
              <a:t> </a:t>
            </a:r>
            <a:r>
              <a:rPr sz="1650" spc="300" dirty="0">
                <a:latin typeface="Symbol"/>
                <a:cs typeface="Symbol"/>
              </a:rPr>
              <a:t></a:t>
            </a:r>
            <a:r>
              <a:rPr sz="1650" spc="35" dirty="0">
                <a:latin typeface="Times New Roman"/>
                <a:cs typeface="Times New Roman"/>
              </a:rPr>
              <a:t> </a:t>
            </a:r>
            <a:r>
              <a:rPr sz="2600" spc="-520" dirty="0">
                <a:latin typeface="Symbol"/>
                <a:cs typeface="Symbol"/>
              </a:rPr>
              <a:t></a:t>
            </a:r>
            <a:endParaRPr sz="2600">
              <a:latin typeface="Symbol"/>
              <a:cs typeface="Symbol"/>
            </a:endParaRPr>
          </a:p>
          <a:p>
            <a:pPr marL="382270">
              <a:lnSpc>
                <a:spcPts val="560"/>
              </a:lnSpc>
            </a:pPr>
            <a:r>
              <a:rPr sz="950" i="1" spc="240" dirty="0">
                <a:latin typeface="Times New Roman"/>
                <a:cs typeface="Times New Roman"/>
              </a:rPr>
              <a:t>m</a:t>
            </a:r>
            <a:endParaRPr sz="9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450">
              <a:latin typeface="Times New Roman"/>
              <a:cs typeface="Times New Roman"/>
            </a:endParaRPr>
          </a:p>
          <a:p>
            <a:pPr marL="382270" marR="2284730" indent="-46355">
              <a:lnSpc>
                <a:spcPct val="137900"/>
              </a:lnSpc>
            </a:pPr>
            <a:r>
              <a:rPr sz="950" i="1" spc="90" dirty="0">
                <a:latin typeface="Times New Roman"/>
                <a:cs typeface="Times New Roman"/>
              </a:rPr>
              <a:t>i</a:t>
            </a:r>
            <a:r>
              <a:rPr sz="950" i="1" spc="-140" dirty="0">
                <a:latin typeface="Times New Roman"/>
                <a:cs typeface="Times New Roman"/>
              </a:rPr>
              <a:t> </a:t>
            </a:r>
            <a:r>
              <a:rPr sz="950" spc="110" dirty="0">
                <a:latin typeface="Symbol"/>
                <a:cs typeface="Symbol"/>
              </a:rPr>
              <a:t></a:t>
            </a:r>
            <a:r>
              <a:rPr sz="950" spc="110" dirty="0">
                <a:latin typeface="Times New Roman"/>
                <a:cs typeface="Times New Roman"/>
              </a:rPr>
              <a:t>1  </a:t>
            </a:r>
            <a:r>
              <a:rPr sz="950" i="1" spc="240" dirty="0">
                <a:latin typeface="Times New Roman"/>
                <a:cs typeface="Times New Roman"/>
              </a:rPr>
              <a:t>m</a:t>
            </a:r>
            <a:endParaRPr sz="950">
              <a:latin typeface="Times New Roman"/>
              <a:cs typeface="Times New Roman"/>
            </a:endParaRPr>
          </a:p>
          <a:p>
            <a:pPr marL="76200">
              <a:lnSpc>
                <a:spcPts val="1975"/>
              </a:lnSpc>
            </a:pPr>
            <a:r>
              <a:rPr sz="1650" spc="300" dirty="0">
                <a:latin typeface="Symbol"/>
                <a:cs typeface="Symbol"/>
              </a:rPr>
              <a:t></a:t>
            </a:r>
            <a:r>
              <a:rPr sz="1650" spc="75" dirty="0">
                <a:latin typeface="Times New Roman"/>
                <a:cs typeface="Times New Roman"/>
              </a:rPr>
              <a:t> </a:t>
            </a:r>
            <a:r>
              <a:rPr sz="3675" spc="-1560" baseline="-9070" dirty="0">
                <a:latin typeface="Symbol"/>
                <a:cs typeface="Symbol"/>
              </a:rPr>
              <a:t></a:t>
            </a:r>
            <a:endParaRPr sz="3675" baseline="-9070">
              <a:latin typeface="Symbol"/>
              <a:cs typeface="Symbol"/>
            </a:endParaRPr>
          </a:p>
          <a:p>
            <a:pPr marL="335915">
              <a:lnSpc>
                <a:spcPct val="100000"/>
              </a:lnSpc>
              <a:spcBef>
                <a:spcPts val="140"/>
              </a:spcBef>
            </a:pPr>
            <a:r>
              <a:rPr sz="950" i="1" spc="90" dirty="0">
                <a:latin typeface="Times New Roman"/>
                <a:cs typeface="Times New Roman"/>
              </a:rPr>
              <a:t>i</a:t>
            </a:r>
            <a:r>
              <a:rPr sz="950" i="1" spc="-145" dirty="0">
                <a:latin typeface="Times New Roman"/>
                <a:cs typeface="Times New Roman"/>
              </a:rPr>
              <a:t> </a:t>
            </a:r>
            <a:r>
              <a:rPr sz="950" spc="135" dirty="0">
                <a:latin typeface="Symbol"/>
                <a:cs typeface="Symbol"/>
              </a:rPr>
              <a:t></a:t>
            </a:r>
            <a:r>
              <a:rPr sz="950" spc="135" dirty="0">
                <a:latin typeface="Times New Roman"/>
                <a:cs typeface="Times New Roman"/>
              </a:rPr>
              <a:t>1</a:t>
            </a:r>
            <a:endParaRPr sz="950">
              <a:latin typeface="Times New Roman"/>
              <a:cs typeface="Times New Roman"/>
            </a:endParaRPr>
          </a:p>
        </p:txBody>
      </p:sp>
      <p:sp>
        <p:nvSpPr>
          <p:cNvPr id="81" name="object 81"/>
          <p:cNvSpPr txBox="1"/>
          <p:nvPr/>
        </p:nvSpPr>
        <p:spPr>
          <a:xfrm>
            <a:off x="7229710" y="2583875"/>
            <a:ext cx="30670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50" spc="250" dirty="0">
                <a:latin typeface="Symbol"/>
                <a:cs typeface="Symbol"/>
              </a:rPr>
              <a:t></a:t>
            </a:r>
            <a:r>
              <a:rPr sz="1800" i="1" spc="204" dirty="0">
                <a:latin typeface="Symbol"/>
                <a:cs typeface="Symbol"/>
              </a:rPr>
              <a:t></a:t>
            </a:r>
            <a:endParaRPr sz="1800">
              <a:latin typeface="Symbol"/>
              <a:cs typeface="Symbol"/>
            </a:endParaRPr>
          </a:p>
        </p:txBody>
      </p:sp>
      <p:sp>
        <p:nvSpPr>
          <p:cNvPr id="82" name="object 82"/>
          <p:cNvSpPr txBox="1"/>
          <p:nvPr/>
        </p:nvSpPr>
        <p:spPr>
          <a:xfrm>
            <a:off x="7014846" y="2194626"/>
            <a:ext cx="84645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475" spc="337" baseline="-25252" dirty="0">
                <a:latin typeface="Symbol"/>
                <a:cs typeface="Symbol"/>
              </a:rPr>
              <a:t></a:t>
            </a:r>
            <a:r>
              <a:rPr sz="2700" i="1" spc="337" baseline="-23148" dirty="0">
                <a:latin typeface="Symbol"/>
                <a:cs typeface="Symbol"/>
              </a:rPr>
              <a:t></a:t>
            </a:r>
            <a:r>
              <a:rPr sz="2700" i="1" spc="-254" baseline="-23148" dirty="0">
                <a:latin typeface="Times New Roman"/>
                <a:cs typeface="Times New Roman"/>
              </a:rPr>
              <a:t> </a:t>
            </a:r>
            <a:r>
              <a:rPr sz="950" i="1" spc="185" dirty="0">
                <a:latin typeface="Times New Roman"/>
                <a:cs typeface="Times New Roman"/>
              </a:rPr>
              <a:t>T</a:t>
            </a:r>
            <a:r>
              <a:rPr sz="950" i="1" spc="114" dirty="0">
                <a:latin typeface="Times New Roman"/>
                <a:cs typeface="Times New Roman"/>
              </a:rPr>
              <a:t> </a:t>
            </a:r>
            <a:r>
              <a:rPr sz="2475" i="1" spc="225" baseline="-25252" dirty="0">
                <a:latin typeface="Times New Roman"/>
                <a:cs typeface="Times New Roman"/>
              </a:rPr>
              <a:t>x</a:t>
            </a:r>
            <a:r>
              <a:rPr sz="1250" spc="150" dirty="0">
                <a:latin typeface="Symbol"/>
                <a:cs typeface="Symbol"/>
              </a:rPr>
              <a:t></a:t>
            </a:r>
            <a:r>
              <a:rPr sz="950" i="1" spc="150" dirty="0">
                <a:latin typeface="Times New Roman"/>
                <a:cs typeface="Times New Roman"/>
              </a:rPr>
              <a:t>i</a:t>
            </a:r>
            <a:r>
              <a:rPr sz="950" i="1" spc="-95" dirty="0">
                <a:latin typeface="Times New Roman"/>
                <a:cs typeface="Times New Roman"/>
              </a:rPr>
              <a:t> </a:t>
            </a:r>
            <a:r>
              <a:rPr sz="1250" dirty="0">
                <a:latin typeface="Symbol"/>
                <a:cs typeface="Symbol"/>
              </a:rPr>
              <a:t></a:t>
            </a:r>
            <a:endParaRPr sz="1250">
              <a:latin typeface="Symbol"/>
              <a:cs typeface="Symbol"/>
            </a:endParaRPr>
          </a:p>
        </p:txBody>
      </p:sp>
      <p:sp>
        <p:nvSpPr>
          <p:cNvPr id="83" name="object 83"/>
          <p:cNvSpPr txBox="1"/>
          <p:nvPr/>
        </p:nvSpPr>
        <p:spPr>
          <a:xfrm>
            <a:off x="4131960" y="2314481"/>
            <a:ext cx="2880360" cy="4273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803910" algn="l"/>
                <a:tab pos="1144905" algn="l"/>
                <a:tab pos="2292350" algn="l"/>
                <a:tab pos="2633980" algn="l"/>
              </a:tabLst>
            </a:pPr>
            <a:r>
              <a:rPr sz="2475" b="1" spc="307" baseline="1683" dirty="0">
                <a:latin typeface="Symbol"/>
                <a:cs typeface="Symbol"/>
              </a:rPr>
              <a:t></a:t>
            </a:r>
            <a:r>
              <a:rPr sz="2475" b="1" spc="-487" baseline="1683" dirty="0">
                <a:latin typeface="Times New Roman"/>
                <a:cs typeface="Times New Roman"/>
              </a:rPr>
              <a:t> </a:t>
            </a:r>
            <a:r>
              <a:rPr sz="1650" spc="135" dirty="0">
                <a:latin typeface="Symbol"/>
                <a:cs typeface="Symbol"/>
              </a:rPr>
              <a:t></a:t>
            </a:r>
            <a:r>
              <a:rPr sz="1650" spc="135" dirty="0">
                <a:latin typeface="Times New Roman"/>
                <a:cs typeface="Times New Roman"/>
              </a:rPr>
              <a:t> </a:t>
            </a:r>
            <a:r>
              <a:rPr sz="1650" i="1" spc="270" dirty="0">
                <a:latin typeface="Times New Roman"/>
                <a:cs typeface="Times New Roman"/>
              </a:rPr>
              <a:t>g</a:t>
            </a:r>
            <a:r>
              <a:rPr sz="1650" i="1" spc="-235" dirty="0">
                <a:latin typeface="Times New Roman"/>
                <a:cs typeface="Times New Roman"/>
              </a:rPr>
              <a:t> </a:t>
            </a:r>
            <a:r>
              <a:rPr sz="2600" spc="-140" dirty="0">
                <a:latin typeface="Symbol"/>
                <a:cs typeface="Symbol"/>
              </a:rPr>
              <a:t></a:t>
            </a:r>
            <a:r>
              <a:rPr sz="1800" i="1" spc="-140" dirty="0">
                <a:latin typeface="Symbol"/>
                <a:cs typeface="Symbol"/>
              </a:rPr>
              <a:t></a:t>
            </a:r>
            <a:r>
              <a:rPr sz="1800" spc="-140" dirty="0">
                <a:latin typeface="Times New Roman"/>
                <a:cs typeface="Times New Roman"/>
              </a:rPr>
              <a:t>	</a:t>
            </a:r>
            <a:r>
              <a:rPr sz="1650" i="1" spc="240" dirty="0">
                <a:latin typeface="Times New Roman"/>
                <a:cs typeface="Times New Roman"/>
              </a:rPr>
              <a:t>x	</a:t>
            </a:r>
            <a:r>
              <a:rPr sz="2600" spc="-5" dirty="0">
                <a:latin typeface="Symbol"/>
                <a:cs typeface="Symbol"/>
              </a:rPr>
              <a:t></a:t>
            </a:r>
            <a:r>
              <a:rPr sz="1650" spc="-5" dirty="0">
                <a:latin typeface="Symbol"/>
                <a:cs typeface="Symbol"/>
              </a:rPr>
              <a:t></a:t>
            </a:r>
            <a:r>
              <a:rPr sz="1650" spc="-5" dirty="0">
                <a:latin typeface="Times New Roman"/>
                <a:cs typeface="Times New Roman"/>
              </a:rPr>
              <a:t> </a:t>
            </a:r>
            <a:r>
              <a:rPr sz="2600" spc="75" dirty="0">
                <a:latin typeface="Symbol"/>
                <a:cs typeface="Symbol"/>
              </a:rPr>
              <a:t></a:t>
            </a:r>
            <a:r>
              <a:rPr sz="1650" spc="75" dirty="0">
                <a:latin typeface="Times New Roman"/>
                <a:cs typeface="Times New Roman"/>
              </a:rPr>
              <a:t>1</a:t>
            </a:r>
            <a:r>
              <a:rPr sz="1650" spc="75" dirty="0">
                <a:latin typeface="Symbol"/>
                <a:cs typeface="Symbol"/>
              </a:rPr>
              <a:t></a:t>
            </a:r>
            <a:r>
              <a:rPr sz="1650" spc="-90" dirty="0">
                <a:latin typeface="Times New Roman"/>
                <a:cs typeface="Times New Roman"/>
              </a:rPr>
              <a:t> </a:t>
            </a:r>
            <a:r>
              <a:rPr sz="1650" i="1" spc="270" dirty="0">
                <a:latin typeface="Times New Roman"/>
                <a:cs typeface="Times New Roman"/>
              </a:rPr>
              <a:t>g</a:t>
            </a:r>
            <a:r>
              <a:rPr sz="1650" i="1" spc="-235" dirty="0">
                <a:latin typeface="Times New Roman"/>
                <a:cs typeface="Times New Roman"/>
              </a:rPr>
              <a:t> </a:t>
            </a:r>
            <a:r>
              <a:rPr sz="2600" spc="-140" dirty="0">
                <a:latin typeface="Symbol"/>
                <a:cs typeface="Symbol"/>
              </a:rPr>
              <a:t></a:t>
            </a:r>
            <a:r>
              <a:rPr sz="1800" i="1" spc="-140" dirty="0">
                <a:latin typeface="Symbol"/>
                <a:cs typeface="Symbol"/>
              </a:rPr>
              <a:t></a:t>
            </a:r>
            <a:r>
              <a:rPr sz="1800" spc="-140" dirty="0">
                <a:latin typeface="Times New Roman"/>
                <a:cs typeface="Times New Roman"/>
              </a:rPr>
              <a:t>	</a:t>
            </a:r>
            <a:r>
              <a:rPr sz="1650" i="1" spc="240" dirty="0">
                <a:latin typeface="Times New Roman"/>
                <a:cs typeface="Times New Roman"/>
              </a:rPr>
              <a:t>x	</a:t>
            </a:r>
            <a:r>
              <a:rPr sz="2600" b="1" spc="-150" dirty="0">
                <a:latin typeface="Symbol"/>
                <a:cs typeface="Symbol"/>
              </a:rPr>
              <a:t></a:t>
            </a:r>
            <a:r>
              <a:rPr sz="2600" b="1" spc="-165" dirty="0">
                <a:latin typeface="Times New Roman"/>
                <a:cs typeface="Times New Roman"/>
              </a:rPr>
              <a:t> </a:t>
            </a:r>
            <a:r>
              <a:rPr sz="1650" spc="135" dirty="0">
                <a:latin typeface="Symbol"/>
                <a:cs typeface="Symbol"/>
              </a:rPr>
              <a:t></a:t>
            </a:r>
            <a:endParaRPr sz="1650">
              <a:latin typeface="Symbol"/>
              <a:cs typeface="Symbol"/>
            </a:endParaRPr>
          </a:p>
        </p:txBody>
      </p:sp>
      <p:sp>
        <p:nvSpPr>
          <p:cNvPr id="84" name="object 84"/>
          <p:cNvSpPr txBox="1"/>
          <p:nvPr/>
        </p:nvSpPr>
        <p:spPr>
          <a:xfrm>
            <a:off x="1576584" y="2477791"/>
            <a:ext cx="2566035" cy="4273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546100" algn="l"/>
                <a:tab pos="887730" algn="l"/>
                <a:tab pos="1209675" algn="l"/>
                <a:tab pos="2119630" algn="l"/>
                <a:tab pos="2461260" algn="l"/>
              </a:tabLst>
            </a:pPr>
            <a:r>
              <a:rPr sz="1650" i="1" spc="270" dirty="0">
                <a:latin typeface="Times New Roman"/>
                <a:cs typeface="Times New Roman"/>
              </a:rPr>
              <a:t>g</a:t>
            </a:r>
            <a:r>
              <a:rPr sz="1650" i="1" spc="-235" dirty="0">
                <a:latin typeface="Times New Roman"/>
                <a:cs typeface="Times New Roman"/>
              </a:rPr>
              <a:t> </a:t>
            </a:r>
            <a:r>
              <a:rPr sz="2600" spc="-484" dirty="0">
                <a:latin typeface="Symbol"/>
                <a:cs typeface="Symbol"/>
              </a:rPr>
              <a:t></a:t>
            </a:r>
            <a:r>
              <a:rPr sz="1800" i="1" spc="204" dirty="0">
                <a:latin typeface="Symbol"/>
                <a:cs typeface="Symbol"/>
              </a:rPr>
              <a:t></a:t>
            </a:r>
            <a:r>
              <a:rPr sz="1800" dirty="0">
                <a:latin typeface="Times New Roman"/>
                <a:cs typeface="Times New Roman"/>
              </a:rPr>
              <a:t>	</a:t>
            </a:r>
            <a:r>
              <a:rPr sz="1650" i="1" spc="240" dirty="0">
                <a:latin typeface="Times New Roman"/>
                <a:cs typeface="Times New Roman"/>
              </a:rPr>
              <a:t>x</a:t>
            </a:r>
            <a:r>
              <a:rPr sz="1650" i="1" dirty="0">
                <a:latin typeface="Times New Roman"/>
                <a:cs typeface="Times New Roman"/>
              </a:rPr>
              <a:t>	</a:t>
            </a:r>
            <a:r>
              <a:rPr sz="2600" spc="-145" dirty="0">
                <a:latin typeface="Symbol"/>
                <a:cs typeface="Symbol"/>
              </a:rPr>
              <a:t></a:t>
            </a:r>
            <a:r>
              <a:rPr sz="2600" dirty="0">
                <a:latin typeface="Times New Roman"/>
                <a:cs typeface="Times New Roman"/>
              </a:rPr>
              <a:t>	</a:t>
            </a:r>
            <a:r>
              <a:rPr sz="1650" spc="445" dirty="0">
                <a:latin typeface="Times New Roman"/>
                <a:cs typeface="Times New Roman"/>
              </a:rPr>
              <a:t>1</a:t>
            </a:r>
            <a:r>
              <a:rPr sz="1650" spc="300" dirty="0">
                <a:latin typeface="Symbol"/>
                <a:cs typeface="Symbol"/>
              </a:rPr>
              <a:t></a:t>
            </a:r>
            <a:r>
              <a:rPr sz="1650" spc="60" dirty="0">
                <a:latin typeface="Times New Roman"/>
                <a:cs typeface="Times New Roman"/>
              </a:rPr>
              <a:t> </a:t>
            </a:r>
            <a:r>
              <a:rPr sz="1650" i="1" spc="270" dirty="0">
                <a:latin typeface="Times New Roman"/>
                <a:cs typeface="Times New Roman"/>
              </a:rPr>
              <a:t>g</a:t>
            </a:r>
            <a:r>
              <a:rPr sz="1650" i="1" spc="-235" dirty="0">
                <a:latin typeface="Times New Roman"/>
                <a:cs typeface="Times New Roman"/>
              </a:rPr>
              <a:t> </a:t>
            </a:r>
            <a:r>
              <a:rPr sz="2600" spc="-484" dirty="0">
                <a:latin typeface="Symbol"/>
                <a:cs typeface="Symbol"/>
              </a:rPr>
              <a:t></a:t>
            </a:r>
            <a:r>
              <a:rPr sz="1800" i="1" spc="204" dirty="0">
                <a:latin typeface="Symbol"/>
                <a:cs typeface="Symbol"/>
              </a:rPr>
              <a:t></a:t>
            </a:r>
            <a:r>
              <a:rPr sz="1800" dirty="0">
                <a:latin typeface="Times New Roman"/>
                <a:cs typeface="Times New Roman"/>
              </a:rPr>
              <a:t>	</a:t>
            </a:r>
            <a:r>
              <a:rPr sz="1650" i="1" spc="240" dirty="0">
                <a:latin typeface="Times New Roman"/>
                <a:cs typeface="Times New Roman"/>
              </a:rPr>
              <a:t>x</a:t>
            </a:r>
            <a:r>
              <a:rPr sz="1650" i="1" dirty="0">
                <a:latin typeface="Times New Roman"/>
                <a:cs typeface="Times New Roman"/>
              </a:rPr>
              <a:t>	</a:t>
            </a:r>
            <a:r>
              <a:rPr sz="2600" spc="-145" dirty="0">
                <a:latin typeface="Symbol"/>
                <a:cs typeface="Symbol"/>
              </a:rPr>
              <a:t></a:t>
            </a:r>
            <a:endParaRPr sz="2600">
              <a:latin typeface="Symbol"/>
              <a:cs typeface="Symbol"/>
            </a:endParaRPr>
          </a:p>
        </p:txBody>
      </p:sp>
      <p:sp>
        <p:nvSpPr>
          <p:cNvPr id="85" name="object 85"/>
          <p:cNvSpPr txBox="1"/>
          <p:nvPr/>
        </p:nvSpPr>
        <p:spPr>
          <a:xfrm>
            <a:off x="4725630" y="1899719"/>
            <a:ext cx="30670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50" spc="250" dirty="0">
                <a:latin typeface="Symbol"/>
                <a:cs typeface="Symbol"/>
              </a:rPr>
              <a:t></a:t>
            </a:r>
            <a:r>
              <a:rPr sz="1800" i="1" spc="204" dirty="0">
                <a:latin typeface="Symbol"/>
                <a:cs typeface="Symbol"/>
              </a:rPr>
              <a:t></a:t>
            </a:r>
            <a:endParaRPr sz="1800">
              <a:latin typeface="Symbol"/>
              <a:cs typeface="Symbol"/>
            </a:endParaRPr>
          </a:p>
        </p:txBody>
      </p:sp>
      <p:sp>
        <p:nvSpPr>
          <p:cNvPr id="86" name="object 86"/>
          <p:cNvSpPr txBox="1"/>
          <p:nvPr/>
        </p:nvSpPr>
        <p:spPr>
          <a:xfrm>
            <a:off x="4369769" y="1497860"/>
            <a:ext cx="1179195" cy="4273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r>
              <a:rPr sz="1650" spc="260" dirty="0">
                <a:latin typeface="Symbol"/>
                <a:cs typeface="Symbol"/>
              </a:rPr>
              <a:t></a:t>
            </a:r>
            <a:r>
              <a:rPr sz="1650" i="1" spc="260" dirty="0">
                <a:latin typeface="Times New Roman"/>
                <a:cs typeface="Times New Roman"/>
              </a:rPr>
              <a:t>g</a:t>
            </a:r>
            <a:r>
              <a:rPr sz="1650" i="1" spc="-245" dirty="0">
                <a:latin typeface="Times New Roman"/>
                <a:cs typeface="Times New Roman"/>
              </a:rPr>
              <a:t> </a:t>
            </a:r>
            <a:r>
              <a:rPr sz="2600" spc="-140" dirty="0">
                <a:latin typeface="Symbol"/>
                <a:cs typeface="Symbol"/>
              </a:rPr>
              <a:t></a:t>
            </a:r>
            <a:r>
              <a:rPr sz="1800" i="1" spc="-140" dirty="0">
                <a:latin typeface="Symbol"/>
                <a:cs typeface="Symbol"/>
              </a:rPr>
              <a:t></a:t>
            </a:r>
            <a:r>
              <a:rPr sz="1800" i="1" spc="-165" dirty="0">
                <a:latin typeface="Times New Roman"/>
                <a:cs typeface="Times New Roman"/>
              </a:rPr>
              <a:t> </a:t>
            </a:r>
            <a:r>
              <a:rPr sz="1425" i="1" spc="277" baseline="43859" dirty="0">
                <a:latin typeface="Times New Roman"/>
                <a:cs typeface="Times New Roman"/>
              </a:rPr>
              <a:t>T</a:t>
            </a:r>
            <a:r>
              <a:rPr sz="1425" i="1" spc="187" baseline="43859" dirty="0">
                <a:latin typeface="Times New Roman"/>
                <a:cs typeface="Times New Roman"/>
              </a:rPr>
              <a:t> </a:t>
            </a:r>
            <a:r>
              <a:rPr sz="1650" i="1" spc="150" dirty="0">
                <a:latin typeface="Times New Roman"/>
                <a:cs typeface="Times New Roman"/>
              </a:rPr>
              <a:t>x</a:t>
            </a:r>
            <a:r>
              <a:rPr sz="1875" spc="225" baseline="33333" dirty="0">
                <a:latin typeface="Symbol"/>
                <a:cs typeface="Symbol"/>
              </a:rPr>
              <a:t></a:t>
            </a:r>
            <a:r>
              <a:rPr sz="1425" i="1" spc="225" baseline="43859" dirty="0">
                <a:latin typeface="Times New Roman"/>
                <a:cs typeface="Times New Roman"/>
              </a:rPr>
              <a:t>i</a:t>
            </a:r>
            <a:r>
              <a:rPr sz="1425" i="1" spc="-135" baseline="43859" dirty="0">
                <a:latin typeface="Times New Roman"/>
                <a:cs typeface="Times New Roman"/>
              </a:rPr>
              <a:t> </a:t>
            </a:r>
            <a:r>
              <a:rPr sz="1875" baseline="33333" dirty="0">
                <a:latin typeface="Symbol"/>
                <a:cs typeface="Symbol"/>
              </a:rPr>
              <a:t></a:t>
            </a:r>
            <a:r>
              <a:rPr sz="1875" spc="-135" baseline="33333" dirty="0">
                <a:latin typeface="Times New Roman"/>
                <a:cs typeface="Times New Roman"/>
              </a:rPr>
              <a:t> </a:t>
            </a:r>
            <a:r>
              <a:rPr sz="2600" spc="-145" dirty="0">
                <a:latin typeface="Symbol"/>
                <a:cs typeface="Symbol"/>
              </a:rPr>
              <a:t></a:t>
            </a:r>
            <a:endParaRPr sz="2600">
              <a:latin typeface="Symbol"/>
              <a:cs typeface="Symbol"/>
            </a:endParaRPr>
          </a:p>
        </p:txBody>
      </p:sp>
      <p:sp>
        <p:nvSpPr>
          <p:cNvPr id="87" name="object 87"/>
          <p:cNvSpPr txBox="1"/>
          <p:nvPr/>
        </p:nvSpPr>
        <p:spPr>
          <a:xfrm>
            <a:off x="1576584" y="1793635"/>
            <a:ext cx="2566035" cy="4273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546100" algn="l"/>
                <a:tab pos="887730" algn="l"/>
                <a:tab pos="1209675" algn="l"/>
                <a:tab pos="2119630" algn="l"/>
                <a:tab pos="2461260" algn="l"/>
              </a:tabLst>
            </a:pPr>
            <a:r>
              <a:rPr sz="1650" i="1" spc="270" dirty="0">
                <a:latin typeface="Times New Roman"/>
                <a:cs typeface="Times New Roman"/>
              </a:rPr>
              <a:t>g</a:t>
            </a:r>
            <a:r>
              <a:rPr sz="1650" i="1" spc="-235" dirty="0">
                <a:latin typeface="Times New Roman"/>
                <a:cs typeface="Times New Roman"/>
              </a:rPr>
              <a:t> </a:t>
            </a:r>
            <a:r>
              <a:rPr sz="2600" spc="-484" dirty="0">
                <a:latin typeface="Symbol"/>
                <a:cs typeface="Symbol"/>
              </a:rPr>
              <a:t></a:t>
            </a:r>
            <a:r>
              <a:rPr sz="1800" i="1" spc="204" dirty="0">
                <a:latin typeface="Symbol"/>
                <a:cs typeface="Symbol"/>
              </a:rPr>
              <a:t></a:t>
            </a:r>
            <a:r>
              <a:rPr sz="1800" dirty="0">
                <a:latin typeface="Times New Roman"/>
                <a:cs typeface="Times New Roman"/>
              </a:rPr>
              <a:t>	</a:t>
            </a:r>
            <a:r>
              <a:rPr sz="1650" i="1" spc="240" dirty="0">
                <a:latin typeface="Times New Roman"/>
                <a:cs typeface="Times New Roman"/>
              </a:rPr>
              <a:t>x</a:t>
            </a:r>
            <a:r>
              <a:rPr sz="1650" i="1" dirty="0">
                <a:latin typeface="Times New Roman"/>
                <a:cs typeface="Times New Roman"/>
              </a:rPr>
              <a:t>	</a:t>
            </a:r>
            <a:r>
              <a:rPr sz="2600" spc="-145" dirty="0">
                <a:latin typeface="Symbol"/>
                <a:cs typeface="Symbol"/>
              </a:rPr>
              <a:t></a:t>
            </a:r>
            <a:r>
              <a:rPr sz="2600" dirty="0">
                <a:latin typeface="Times New Roman"/>
                <a:cs typeface="Times New Roman"/>
              </a:rPr>
              <a:t>	</a:t>
            </a:r>
            <a:r>
              <a:rPr sz="1650" spc="445" dirty="0">
                <a:latin typeface="Times New Roman"/>
                <a:cs typeface="Times New Roman"/>
              </a:rPr>
              <a:t>1</a:t>
            </a:r>
            <a:r>
              <a:rPr sz="1650" spc="300" dirty="0">
                <a:latin typeface="Symbol"/>
                <a:cs typeface="Symbol"/>
              </a:rPr>
              <a:t></a:t>
            </a:r>
            <a:r>
              <a:rPr sz="1650" spc="60" dirty="0">
                <a:latin typeface="Times New Roman"/>
                <a:cs typeface="Times New Roman"/>
              </a:rPr>
              <a:t> </a:t>
            </a:r>
            <a:r>
              <a:rPr sz="1650" i="1" spc="270" dirty="0">
                <a:latin typeface="Times New Roman"/>
                <a:cs typeface="Times New Roman"/>
              </a:rPr>
              <a:t>g</a:t>
            </a:r>
            <a:r>
              <a:rPr sz="1650" i="1" spc="-235" dirty="0">
                <a:latin typeface="Times New Roman"/>
                <a:cs typeface="Times New Roman"/>
              </a:rPr>
              <a:t> </a:t>
            </a:r>
            <a:r>
              <a:rPr sz="2600" spc="-484" dirty="0">
                <a:latin typeface="Symbol"/>
                <a:cs typeface="Symbol"/>
              </a:rPr>
              <a:t></a:t>
            </a:r>
            <a:r>
              <a:rPr sz="1800" i="1" spc="204" dirty="0">
                <a:latin typeface="Symbol"/>
                <a:cs typeface="Symbol"/>
              </a:rPr>
              <a:t></a:t>
            </a:r>
            <a:r>
              <a:rPr sz="1800" dirty="0">
                <a:latin typeface="Times New Roman"/>
                <a:cs typeface="Times New Roman"/>
              </a:rPr>
              <a:t>	</a:t>
            </a:r>
            <a:r>
              <a:rPr sz="1650" i="1" spc="240" dirty="0">
                <a:latin typeface="Times New Roman"/>
                <a:cs typeface="Times New Roman"/>
              </a:rPr>
              <a:t>x</a:t>
            </a:r>
            <a:r>
              <a:rPr sz="1650" i="1" dirty="0">
                <a:latin typeface="Times New Roman"/>
                <a:cs typeface="Times New Roman"/>
              </a:rPr>
              <a:t>	</a:t>
            </a:r>
            <a:r>
              <a:rPr sz="2600" spc="-145" dirty="0">
                <a:latin typeface="Symbol"/>
                <a:cs typeface="Symbol"/>
              </a:rPr>
              <a:t></a:t>
            </a:r>
            <a:endParaRPr sz="2600">
              <a:latin typeface="Symbol"/>
              <a:cs typeface="Symbol"/>
            </a:endParaRPr>
          </a:p>
        </p:txBody>
      </p:sp>
      <p:sp>
        <p:nvSpPr>
          <p:cNvPr id="88" name="object 88"/>
          <p:cNvSpPr txBox="1"/>
          <p:nvPr/>
        </p:nvSpPr>
        <p:spPr>
          <a:xfrm>
            <a:off x="4606664" y="1215597"/>
            <a:ext cx="30670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50" spc="250" dirty="0">
                <a:latin typeface="Symbol"/>
                <a:cs typeface="Symbol"/>
              </a:rPr>
              <a:t></a:t>
            </a:r>
            <a:r>
              <a:rPr sz="1800" i="1" spc="204" dirty="0">
                <a:latin typeface="Symbol"/>
                <a:cs typeface="Symbol"/>
              </a:rPr>
              <a:t></a:t>
            </a:r>
            <a:endParaRPr sz="1800">
              <a:latin typeface="Symbol"/>
              <a:cs typeface="Symbol"/>
            </a:endParaRPr>
          </a:p>
        </p:txBody>
      </p:sp>
      <p:sp>
        <p:nvSpPr>
          <p:cNvPr id="89" name="object 89"/>
          <p:cNvSpPr txBox="1"/>
          <p:nvPr/>
        </p:nvSpPr>
        <p:spPr>
          <a:xfrm>
            <a:off x="947899" y="1215597"/>
            <a:ext cx="30670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50" spc="245" dirty="0">
                <a:latin typeface="Symbol"/>
                <a:cs typeface="Symbol"/>
              </a:rPr>
              <a:t></a:t>
            </a:r>
            <a:r>
              <a:rPr sz="1800" i="1" spc="204" dirty="0">
                <a:latin typeface="Symbol"/>
                <a:cs typeface="Symbol"/>
              </a:rPr>
              <a:t></a:t>
            </a:r>
            <a:endParaRPr sz="1800">
              <a:latin typeface="Symbol"/>
              <a:cs typeface="Symbol"/>
            </a:endParaRPr>
          </a:p>
        </p:txBody>
      </p:sp>
      <p:sp>
        <p:nvSpPr>
          <p:cNvPr id="90" name="object 90"/>
          <p:cNvSpPr txBox="1"/>
          <p:nvPr/>
        </p:nvSpPr>
        <p:spPr>
          <a:xfrm>
            <a:off x="875727" y="872442"/>
            <a:ext cx="601980" cy="35687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650" u="sng" spc="125" dirty="0">
                <a:uFill>
                  <a:solidFill>
                    <a:srgbClr val="000000"/>
                  </a:solidFill>
                </a:uFill>
                <a:latin typeface="Symbol"/>
                <a:cs typeface="Symbol"/>
              </a:rPr>
              <a:t></a:t>
            </a:r>
            <a:r>
              <a:rPr sz="1650" i="1" u="sng" spc="12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l</a:t>
            </a:r>
            <a:r>
              <a:rPr sz="2150" u="sng" spc="125" dirty="0">
                <a:uFill>
                  <a:solidFill>
                    <a:srgbClr val="000000"/>
                  </a:solidFill>
                </a:uFill>
                <a:latin typeface="Symbol"/>
                <a:cs typeface="Symbol"/>
              </a:rPr>
              <a:t></a:t>
            </a:r>
            <a:r>
              <a:rPr sz="1800" i="1" u="sng" spc="125" dirty="0">
                <a:uFill>
                  <a:solidFill>
                    <a:srgbClr val="000000"/>
                  </a:solidFill>
                </a:uFill>
                <a:latin typeface="Symbol"/>
                <a:cs typeface="Symbol"/>
              </a:rPr>
              <a:t></a:t>
            </a:r>
            <a:r>
              <a:rPr sz="1800" i="1" spc="-160" dirty="0">
                <a:latin typeface="Times New Roman"/>
                <a:cs typeface="Times New Roman"/>
              </a:rPr>
              <a:t> </a:t>
            </a:r>
            <a:r>
              <a:rPr sz="2150" u="sng" spc="5" dirty="0">
                <a:uFill>
                  <a:solidFill>
                    <a:srgbClr val="000000"/>
                  </a:solidFill>
                </a:uFill>
                <a:latin typeface="Symbol"/>
                <a:cs typeface="Symbol"/>
              </a:rPr>
              <a:t></a:t>
            </a:r>
            <a:endParaRPr sz="2150">
              <a:latin typeface="Symbol"/>
              <a:cs typeface="Symbol"/>
            </a:endParaRPr>
          </a:p>
        </p:txBody>
      </p:sp>
      <p:pic>
        <p:nvPicPr>
          <p:cNvPr id="91" name="图片 90">
            <a:extLst>
              <a:ext uri="{FF2B5EF4-FFF2-40B4-BE49-F238E27FC236}">
                <a16:creationId xmlns:a16="http://schemas.microsoft.com/office/drawing/2014/main" id="{E6D99272-2B45-2643-9AB0-386399086B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8500" y="62664"/>
            <a:ext cx="2095500" cy="8001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334842" y="174403"/>
            <a:ext cx="1613685" cy="3986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07542" y="161925"/>
            <a:ext cx="23114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参数的迭代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07542" y="897712"/>
            <a:ext cx="520128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37185" indent="-325120">
              <a:lnSpc>
                <a:spcPct val="100000"/>
              </a:lnSpc>
              <a:spcBef>
                <a:spcPts val="95"/>
              </a:spcBef>
              <a:buClr>
                <a:srgbClr val="6FAC46"/>
              </a:buClr>
              <a:buFont typeface="Wingdings"/>
              <a:buChar char=""/>
              <a:tabLst>
                <a:tab pos="337820" algn="l"/>
              </a:tabLst>
            </a:pPr>
            <a:r>
              <a:rPr sz="2800" spc="-5" dirty="0">
                <a:solidFill>
                  <a:srgbClr val="171717"/>
                </a:solidFill>
                <a:latin typeface="Microsoft YaHei"/>
                <a:cs typeface="Microsoft YaHei"/>
              </a:rPr>
              <a:t>Logistic</a:t>
            </a:r>
            <a:r>
              <a:rPr sz="2800" spc="-10" dirty="0">
                <a:solidFill>
                  <a:srgbClr val="171717"/>
                </a:solidFill>
                <a:latin typeface="Microsoft YaHei"/>
                <a:cs typeface="Microsoft YaHei"/>
              </a:rPr>
              <a:t>回归参数的学习规则：</a:t>
            </a:r>
            <a:endParaRPr sz="2800">
              <a:latin typeface="Microsoft YaHei"/>
              <a:cs typeface="Microsoft YaHe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07542" y="2818891"/>
            <a:ext cx="709803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37185" indent="-325120">
              <a:lnSpc>
                <a:spcPct val="100000"/>
              </a:lnSpc>
              <a:spcBef>
                <a:spcPts val="95"/>
              </a:spcBef>
              <a:buClr>
                <a:srgbClr val="6FAC46"/>
              </a:buClr>
              <a:buFont typeface="Wingdings"/>
              <a:buChar char=""/>
              <a:tabLst>
                <a:tab pos="337820" algn="l"/>
              </a:tabLst>
            </a:pPr>
            <a:r>
              <a:rPr sz="2800" spc="-5" dirty="0">
                <a:solidFill>
                  <a:srgbClr val="171717"/>
                </a:solidFill>
                <a:latin typeface="Microsoft YaHei"/>
                <a:cs typeface="Microsoft YaHei"/>
              </a:rPr>
              <a:t>比较上面的结果和线性回归的结论</a:t>
            </a:r>
            <a:r>
              <a:rPr sz="2800" dirty="0">
                <a:solidFill>
                  <a:srgbClr val="171717"/>
                </a:solidFill>
                <a:latin typeface="Microsoft YaHei"/>
                <a:cs typeface="Microsoft YaHei"/>
              </a:rPr>
              <a:t>的</a:t>
            </a:r>
            <a:r>
              <a:rPr sz="2800" spc="-5" dirty="0">
                <a:solidFill>
                  <a:srgbClr val="171717"/>
                </a:solidFill>
                <a:latin typeface="Microsoft YaHei"/>
                <a:cs typeface="Microsoft YaHei"/>
              </a:rPr>
              <a:t>差别：</a:t>
            </a:r>
            <a:endParaRPr sz="2800">
              <a:latin typeface="Microsoft YaHei"/>
              <a:cs typeface="Microsoft YaHe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82954" y="3435350"/>
            <a:ext cx="3374390" cy="403225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40"/>
              </a:spcBef>
            </a:pPr>
            <a:r>
              <a:rPr sz="2400" dirty="0">
                <a:solidFill>
                  <a:srgbClr val="6FAC46"/>
                </a:solidFill>
                <a:latin typeface="Wingdings"/>
                <a:cs typeface="Wingdings"/>
              </a:rPr>
              <a:t>➢</a:t>
            </a:r>
            <a:r>
              <a:rPr sz="2400" spc="-35" dirty="0">
                <a:solidFill>
                  <a:srgbClr val="6FAC46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171717"/>
                </a:solidFill>
                <a:latin typeface="Microsoft YaHei"/>
                <a:cs typeface="Microsoft YaHei"/>
              </a:rPr>
              <a:t>它们具有相同的形式</a:t>
            </a:r>
            <a:r>
              <a:rPr sz="2400" spc="-545" dirty="0">
                <a:solidFill>
                  <a:srgbClr val="171717"/>
                </a:solidFill>
                <a:latin typeface="Microsoft YaHei"/>
                <a:cs typeface="Microsoft YaHei"/>
              </a:rPr>
              <a:t>！</a:t>
            </a:r>
            <a:endParaRPr sz="2400">
              <a:latin typeface="Microsoft YaHei"/>
              <a:cs typeface="Microsoft YaHe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605523" y="1898477"/>
            <a:ext cx="6047253" cy="48499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66029" y="3394174"/>
            <a:ext cx="4622219" cy="103388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18515" y="3375659"/>
            <a:ext cx="4692650" cy="1096010"/>
          </a:xfrm>
          <a:custGeom>
            <a:avLst/>
            <a:gdLst/>
            <a:ahLst/>
            <a:cxnLst/>
            <a:rect l="l" t="t" r="r" b="b"/>
            <a:pathLst>
              <a:path w="4692650" h="1096010">
                <a:moveTo>
                  <a:pt x="0" y="1095755"/>
                </a:moveTo>
                <a:lnTo>
                  <a:pt x="4692396" y="1095755"/>
                </a:lnTo>
                <a:lnTo>
                  <a:pt x="4692396" y="0"/>
                </a:lnTo>
                <a:lnTo>
                  <a:pt x="0" y="0"/>
                </a:lnTo>
                <a:lnTo>
                  <a:pt x="0" y="1095755"/>
                </a:lnTo>
                <a:close/>
              </a:path>
            </a:pathLst>
          </a:custGeom>
          <a:ln w="12191">
            <a:solidFill>
              <a:srgbClr val="FF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246524" y="3326891"/>
            <a:ext cx="3574387" cy="115214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213603" y="3320796"/>
            <a:ext cx="3613785" cy="1164590"/>
          </a:xfrm>
          <a:custGeom>
            <a:avLst/>
            <a:gdLst/>
            <a:ahLst/>
            <a:cxnLst/>
            <a:rect l="l" t="t" r="r" b="b"/>
            <a:pathLst>
              <a:path w="3613784" h="1164589">
                <a:moveTo>
                  <a:pt x="0" y="1164335"/>
                </a:moveTo>
                <a:lnTo>
                  <a:pt x="3613404" y="1164335"/>
                </a:lnTo>
                <a:lnTo>
                  <a:pt x="3613404" y="0"/>
                </a:lnTo>
                <a:lnTo>
                  <a:pt x="0" y="0"/>
                </a:lnTo>
                <a:lnTo>
                  <a:pt x="0" y="1164335"/>
                </a:lnTo>
                <a:close/>
              </a:path>
            </a:pathLst>
          </a:custGeom>
          <a:ln w="12192">
            <a:solidFill>
              <a:srgbClr val="FF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02C9F300-DDA8-4649-B115-668F70EA9F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48500" y="62664"/>
            <a:ext cx="2095500" cy="8001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334842" y="174403"/>
            <a:ext cx="1613685" cy="3986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07542" y="161925"/>
            <a:ext cx="27686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对数线性模型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07542" y="683238"/>
            <a:ext cx="7588250" cy="19469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>
              <a:lnSpc>
                <a:spcPct val="150100"/>
              </a:lnSpc>
              <a:spcBef>
                <a:spcPts val="100"/>
              </a:spcBef>
              <a:buClr>
                <a:srgbClr val="6FAC46"/>
              </a:buClr>
              <a:buFont typeface="Wingdings"/>
              <a:buChar char=""/>
              <a:tabLst>
                <a:tab pos="337820" algn="l"/>
              </a:tabLst>
            </a:pPr>
            <a:r>
              <a:rPr sz="2800" spc="-10" dirty="0">
                <a:solidFill>
                  <a:srgbClr val="171717"/>
                </a:solidFill>
                <a:latin typeface="Microsoft YaHei"/>
                <a:cs typeface="Microsoft YaHei"/>
              </a:rPr>
              <a:t>一个事件的几</a:t>
            </a:r>
            <a:r>
              <a:rPr sz="2800" spc="-5" dirty="0">
                <a:solidFill>
                  <a:srgbClr val="171717"/>
                </a:solidFill>
                <a:latin typeface="Microsoft YaHei"/>
                <a:cs typeface="Microsoft YaHei"/>
              </a:rPr>
              <a:t>率</a:t>
            </a:r>
            <a:r>
              <a:rPr sz="2800" spc="-10" dirty="0">
                <a:solidFill>
                  <a:srgbClr val="171717"/>
                </a:solidFill>
                <a:latin typeface="Microsoft YaHei"/>
                <a:cs typeface="Microsoft YaHei"/>
              </a:rPr>
              <a:t>odds，是指该事件发</a:t>
            </a:r>
            <a:r>
              <a:rPr sz="2800" dirty="0">
                <a:solidFill>
                  <a:srgbClr val="171717"/>
                </a:solidFill>
                <a:latin typeface="Microsoft YaHei"/>
                <a:cs typeface="Microsoft YaHei"/>
              </a:rPr>
              <a:t>生</a:t>
            </a:r>
            <a:r>
              <a:rPr sz="2800" spc="-10" dirty="0">
                <a:solidFill>
                  <a:srgbClr val="171717"/>
                </a:solidFill>
                <a:latin typeface="Microsoft YaHei"/>
                <a:cs typeface="Microsoft YaHei"/>
              </a:rPr>
              <a:t>的概率 </a:t>
            </a:r>
            <a:r>
              <a:rPr sz="2800" spc="-5" dirty="0">
                <a:solidFill>
                  <a:srgbClr val="171717"/>
                </a:solidFill>
                <a:latin typeface="Microsoft YaHei"/>
                <a:cs typeface="Microsoft YaHei"/>
              </a:rPr>
              <a:t>与该事件不发生的概率的比值。</a:t>
            </a:r>
            <a:endParaRPr sz="2800">
              <a:latin typeface="Microsoft YaHei"/>
              <a:cs typeface="Microsoft YaHei"/>
            </a:endParaRPr>
          </a:p>
          <a:p>
            <a:pPr marL="337185" indent="-325120">
              <a:lnSpc>
                <a:spcPct val="100000"/>
              </a:lnSpc>
              <a:spcBef>
                <a:spcPts val="1680"/>
              </a:spcBef>
              <a:buClr>
                <a:srgbClr val="6FAC46"/>
              </a:buClr>
              <a:buFont typeface="Wingdings"/>
              <a:buChar char=""/>
              <a:tabLst>
                <a:tab pos="337820" algn="l"/>
              </a:tabLst>
            </a:pPr>
            <a:r>
              <a:rPr sz="2800" spc="-10" dirty="0">
                <a:solidFill>
                  <a:srgbClr val="171717"/>
                </a:solidFill>
                <a:latin typeface="Microsoft YaHei"/>
                <a:cs typeface="Microsoft YaHei"/>
              </a:rPr>
              <a:t>对数几率</a:t>
            </a:r>
            <a:r>
              <a:rPr sz="2800" spc="-5" dirty="0">
                <a:solidFill>
                  <a:srgbClr val="171717"/>
                </a:solidFill>
                <a:latin typeface="Microsoft YaHei"/>
                <a:cs typeface="Microsoft YaHei"/>
              </a:rPr>
              <a:t>：logit</a:t>
            </a:r>
            <a:r>
              <a:rPr sz="2800" spc="-10" dirty="0">
                <a:solidFill>
                  <a:srgbClr val="171717"/>
                </a:solidFill>
                <a:latin typeface="Microsoft YaHei"/>
                <a:cs typeface="Microsoft YaHei"/>
              </a:rPr>
              <a:t>函数</a:t>
            </a:r>
            <a:endParaRPr sz="2800">
              <a:latin typeface="Microsoft YaHei"/>
              <a:cs typeface="Microsoft YaHe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187196" y="2625851"/>
            <a:ext cx="3816096" cy="64465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762304" y="3828089"/>
            <a:ext cx="685165" cy="0"/>
          </a:xfrm>
          <a:custGeom>
            <a:avLst/>
            <a:gdLst/>
            <a:ahLst/>
            <a:cxnLst/>
            <a:rect l="l" t="t" r="r" b="b"/>
            <a:pathLst>
              <a:path w="685164">
                <a:moveTo>
                  <a:pt x="0" y="0"/>
                </a:moveTo>
                <a:lnTo>
                  <a:pt x="684900" y="0"/>
                </a:lnTo>
              </a:path>
            </a:pathLst>
          </a:custGeom>
          <a:ln w="1106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503113" y="3490650"/>
            <a:ext cx="1125855" cy="0"/>
          </a:xfrm>
          <a:custGeom>
            <a:avLst/>
            <a:gdLst/>
            <a:ahLst/>
            <a:cxnLst/>
            <a:rect l="l" t="t" r="r" b="b"/>
            <a:pathLst>
              <a:path w="1125854">
                <a:moveTo>
                  <a:pt x="0" y="0"/>
                </a:moveTo>
                <a:lnTo>
                  <a:pt x="1125316" y="0"/>
                </a:lnTo>
              </a:path>
            </a:pathLst>
          </a:custGeom>
          <a:ln w="52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503113" y="4228372"/>
            <a:ext cx="1125855" cy="0"/>
          </a:xfrm>
          <a:custGeom>
            <a:avLst/>
            <a:gdLst/>
            <a:ahLst/>
            <a:cxnLst/>
            <a:rect l="l" t="t" r="r" b="b"/>
            <a:pathLst>
              <a:path w="1125854">
                <a:moveTo>
                  <a:pt x="0" y="0"/>
                </a:moveTo>
                <a:lnTo>
                  <a:pt x="1125316" y="0"/>
                </a:lnTo>
              </a:path>
            </a:pathLst>
          </a:custGeom>
          <a:ln w="52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4534889" y="3365593"/>
            <a:ext cx="762000" cy="4438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330200" algn="l"/>
              </a:tabLst>
            </a:pPr>
            <a:r>
              <a:rPr sz="2050" i="1" spc="370" dirty="0">
                <a:latin typeface="Times New Roman"/>
                <a:cs typeface="Times New Roman"/>
              </a:rPr>
              <a:t>h	</a:t>
            </a:r>
            <a:r>
              <a:rPr sz="2750" spc="75" dirty="0">
                <a:latin typeface="Symbol"/>
                <a:cs typeface="Symbol"/>
              </a:rPr>
              <a:t></a:t>
            </a:r>
            <a:r>
              <a:rPr sz="2050" i="1" spc="470" dirty="0">
                <a:latin typeface="Times New Roman"/>
                <a:cs typeface="Times New Roman"/>
              </a:rPr>
              <a:t>x</a:t>
            </a:r>
            <a:r>
              <a:rPr sz="2750" dirty="0">
                <a:latin typeface="Symbol"/>
                <a:cs typeface="Symbol"/>
              </a:rPr>
              <a:t></a:t>
            </a:r>
            <a:endParaRPr sz="2750">
              <a:latin typeface="Symbol"/>
              <a:cs typeface="Symbo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026107" y="3450982"/>
            <a:ext cx="203200" cy="3422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050" i="1" spc="370" dirty="0">
                <a:latin typeface="Times New Roman"/>
                <a:cs typeface="Times New Roman"/>
              </a:rPr>
              <a:t>p</a:t>
            </a:r>
            <a:endParaRPr sz="205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345409" y="4218520"/>
            <a:ext cx="107950" cy="1581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850" i="1" spc="175" dirty="0">
                <a:latin typeface="Times New Roman"/>
                <a:cs typeface="Times New Roman"/>
              </a:rPr>
              <a:t>T</a:t>
            </a:r>
            <a:endParaRPr sz="85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888026" y="3985222"/>
            <a:ext cx="133350" cy="2279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300" i="1" spc="170" dirty="0">
                <a:latin typeface="Symbol"/>
                <a:cs typeface="Symbol"/>
              </a:rPr>
              <a:t></a:t>
            </a:r>
            <a:endParaRPr sz="1300">
              <a:latin typeface="Symbol"/>
              <a:cs typeface="Symbo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877272" y="3592583"/>
            <a:ext cx="882015" cy="37211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r>
              <a:rPr sz="2050" spc="405" dirty="0">
                <a:latin typeface="Symbol"/>
                <a:cs typeface="Symbol"/>
              </a:rPr>
              <a:t></a:t>
            </a:r>
            <a:r>
              <a:rPr sz="2050" spc="-170" dirty="0">
                <a:latin typeface="Times New Roman"/>
                <a:cs typeface="Times New Roman"/>
              </a:rPr>
              <a:t> </a:t>
            </a:r>
            <a:r>
              <a:rPr sz="2250" i="1" spc="280" dirty="0">
                <a:latin typeface="Symbol"/>
                <a:cs typeface="Symbol"/>
              </a:rPr>
              <a:t></a:t>
            </a:r>
            <a:r>
              <a:rPr sz="2250" i="1" spc="-215" dirty="0">
                <a:latin typeface="Times New Roman"/>
                <a:cs typeface="Times New Roman"/>
              </a:rPr>
              <a:t> </a:t>
            </a:r>
            <a:r>
              <a:rPr sz="1800" i="1" spc="352" baseline="43981" dirty="0">
                <a:latin typeface="Times New Roman"/>
                <a:cs typeface="Times New Roman"/>
              </a:rPr>
              <a:t>T</a:t>
            </a:r>
            <a:r>
              <a:rPr sz="1800" i="1" spc="209" baseline="43981" dirty="0">
                <a:latin typeface="Times New Roman"/>
                <a:cs typeface="Times New Roman"/>
              </a:rPr>
              <a:t> </a:t>
            </a:r>
            <a:r>
              <a:rPr sz="2050" i="1" spc="325" dirty="0">
                <a:latin typeface="Times New Roman"/>
                <a:cs typeface="Times New Roman"/>
              </a:rPr>
              <a:t>x</a:t>
            </a:r>
            <a:endParaRPr sz="205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688632" y="4088379"/>
            <a:ext cx="161925" cy="3422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050" spc="280" dirty="0">
                <a:latin typeface="Symbol"/>
                <a:cs typeface="Symbol"/>
              </a:rPr>
              <a:t></a:t>
            </a:r>
            <a:endParaRPr sz="2050">
              <a:latin typeface="Symbol"/>
              <a:cs typeface="Symbo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688632" y="3997549"/>
            <a:ext cx="161925" cy="3422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050" spc="280" dirty="0">
                <a:latin typeface="Symbol"/>
                <a:cs typeface="Symbol"/>
              </a:rPr>
              <a:t></a:t>
            </a:r>
            <a:endParaRPr sz="2050">
              <a:latin typeface="Symbol"/>
              <a:cs typeface="Symbo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688632" y="4257892"/>
            <a:ext cx="161925" cy="3422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050" spc="280" dirty="0">
                <a:latin typeface="Symbol"/>
                <a:cs typeface="Symbol"/>
              </a:rPr>
              <a:t></a:t>
            </a:r>
            <a:endParaRPr sz="2050">
              <a:latin typeface="Symbol"/>
              <a:cs typeface="Symbo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279872" y="4088379"/>
            <a:ext cx="161925" cy="3422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050" spc="280" dirty="0">
                <a:latin typeface="Symbol"/>
                <a:cs typeface="Symbol"/>
              </a:rPr>
              <a:t></a:t>
            </a:r>
            <a:endParaRPr sz="2050">
              <a:latin typeface="Symbol"/>
              <a:cs typeface="Symbo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279872" y="3997549"/>
            <a:ext cx="161925" cy="3422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050" spc="280" dirty="0">
                <a:latin typeface="Symbol"/>
                <a:cs typeface="Symbol"/>
              </a:rPr>
              <a:t></a:t>
            </a:r>
            <a:endParaRPr sz="2050">
              <a:latin typeface="Symbol"/>
              <a:cs typeface="Symbo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279872" y="3068648"/>
            <a:ext cx="1570355" cy="3422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1421130" algn="l"/>
              </a:tabLst>
            </a:pPr>
            <a:r>
              <a:rPr sz="2050" spc="280" dirty="0">
                <a:latin typeface="Symbol"/>
                <a:cs typeface="Symbol"/>
              </a:rPr>
              <a:t></a:t>
            </a:r>
            <a:r>
              <a:rPr sz="2050" spc="280" dirty="0">
                <a:latin typeface="Times New Roman"/>
                <a:cs typeface="Times New Roman"/>
              </a:rPr>
              <a:t>	</a:t>
            </a:r>
            <a:r>
              <a:rPr sz="2050" spc="280" dirty="0">
                <a:latin typeface="Symbol"/>
                <a:cs typeface="Symbol"/>
              </a:rPr>
              <a:t></a:t>
            </a:r>
            <a:endParaRPr sz="2050">
              <a:latin typeface="Symbol"/>
              <a:cs typeface="Symbo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105124" y="4228663"/>
            <a:ext cx="480059" cy="2279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374650" algn="l"/>
              </a:tabLst>
            </a:pPr>
            <a:r>
              <a:rPr sz="1200" spc="165" dirty="0">
                <a:latin typeface="Symbol"/>
                <a:cs typeface="Symbol"/>
              </a:rPr>
              <a:t></a:t>
            </a:r>
            <a:r>
              <a:rPr sz="1300" i="1" spc="170" dirty="0">
                <a:latin typeface="Symbol"/>
                <a:cs typeface="Symbol"/>
              </a:rPr>
              <a:t></a:t>
            </a:r>
            <a:r>
              <a:rPr sz="1300" dirty="0">
                <a:latin typeface="Times New Roman"/>
                <a:cs typeface="Times New Roman"/>
              </a:rPr>
              <a:t>	</a:t>
            </a:r>
            <a:r>
              <a:rPr sz="1200" i="1" spc="190" dirty="0">
                <a:latin typeface="Times New Roman"/>
                <a:cs typeface="Times New Roman"/>
              </a:rPr>
              <a:t>x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079723" y="3490943"/>
            <a:ext cx="530860" cy="2279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r>
              <a:rPr sz="1200" spc="165" dirty="0">
                <a:latin typeface="Symbol"/>
                <a:cs typeface="Symbol"/>
              </a:rPr>
              <a:t></a:t>
            </a:r>
            <a:r>
              <a:rPr sz="1300" i="1" spc="165" dirty="0">
                <a:latin typeface="Symbol"/>
                <a:cs typeface="Symbol"/>
              </a:rPr>
              <a:t></a:t>
            </a:r>
            <a:r>
              <a:rPr sz="1300" i="1" spc="-250" dirty="0">
                <a:latin typeface="Times New Roman"/>
                <a:cs typeface="Times New Roman"/>
              </a:rPr>
              <a:t> </a:t>
            </a:r>
            <a:r>
              <a:rPr sz="1275" i="1" spc="262" baseline="35947" dirty="0">
                <a:latin typeface="Times New Roman"/>
                <a:cs typeface="Times New Roman"/>
              </a:rPr>
              <a:t>T </a:t>
            </a:r>
            <a:r>
              <a:rPr sz="1200" i="1" spc="190" dirty="0">
                <a:latin typeface="Times New Roman"/>
                <a:cs typeface="Times New Roman"/>
              </a:rPr>
              <a:t>x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279872" y="4257892"/>
            <a:ext cx="835660" cy="3422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050" spc="280" dirty="0">
                <a:latin typeface="Symbol"/>
                <a:cs typeface="Symbol"/>
              </a:rPr>
              <a:t></a:t>
            </a:r>
            <a:r>
              <a:rPr sz="2050" spc="-80" dirty="0">
                <a:latin typeface="Times New Roman"/>
                <a:cs typeface="Times New Roman"/>
              </a:rPr>
              <a:t> </a:t>
            </a:r>
            <a:r>
              <a:rPr sz="3075" spc="727" baseline="1355" dirty="0">
                <a:latin typeface="Times New Roman"/>
                <a:cs typeface="Times New Roman"/>
              </a:rPr>
              <a:t>1</a:t>
            </a:r>
            <a:r>
              <a:rPr sz="3075" spc="727" baseline="1355" dirty="0">
                <a:latin typeface="Symbol"/>
                <a:cs typeface="Symbol"/>
              </a:rPr>
              <a:t></a:t>
            </a:r>
            <a:r>
              <a:rPr sz="3075" spc="-135" baseline="1355" dirty="0">
                <a:latin typeface="Times New Roman"/>
                <a:cs typeface="Times New Roman"/>
              </a:rPr>
              <a:t> </a:t>
            </a:r>
            <a:r>
              <a:rPr sz="3075" i="1" spc="487" baseline="1355" dirty="0">
                <a:latin typeface="Times New Roman"/>
                <a:cs typeface="Times New Roman"/>
              </a:rPr>
              <a:t>e</a:t>
            </a:r>
            <a:endParaRPr sz="3075" baseline="1355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241772" y="3237649"/>
            <a:ext cx="1633855" cy="84836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50800">
              <a:lnSpc>
                <a:spcPts val="2320"/>
              </a:lnSpc>
              <a:spcBef>
                <a:spcPts val="125"/>
              </a:spcBef>
              <a:tabLst>
                <a:tab pos="1459230" algn="l"/>
              </a:tabLst>
            </a:pPr>
            <a:r>
              <a:rPr sz="2050" spc="280" dirty="0">
                <a:latin typeface="Symbol"/>
                <a:cs typeface="Symbol"/>
              </a:rPr>
              <a:t></a:t>
            </a:r>
            <a:r>
              <a:rPr sz="2050" spc="280" dirty="0">
                <a:latin typeface="Times New Roman"/>
                <a:cs typeface="Times New Roman"/>
              </a:rPr>
              <a:t>	</a:t>
            </a:r>
            <a:r>
              <a:rPr sz="2050" spc="280" dirty="0">
                <a:latin typeface="Symbol"/>
                <a:cs typeface="Symbol"/>
              </a:rPr>
              <a:t></a:t>
            </a:r>
            <a:endParaRPr sz="2050">
              <a:latin typeface="Symbol"/>
              <a:cs typeface="Symbol"/>
            </a:endParaRPr>
          </a:p>
          <a:p>
            <a:pPr marL="50800">
              <a:lnSpc>
                <a:spcPts val="1995"/>
              </a:lnSpc>
              <a:tabLst>
                <a:tab pos="1415415" algn="l"/>
              </a:tabLst>
            </a:pPr>
            <a:r>
              <a:rPr sz="3075" spc="419" baseline="5420" dirty="0">
                <a:latin typeface="Symbol"/>
                <a:cs typeface="Symbol"/>
              </a:rPr>
              <a:t></a:t>
            </a:r>
            <a:r>
              <a:rPr sz="3075" spc="-60" baseline="5420" dirty="0">
                <a:latin typeface="Times New Roman"/>
                <a:cs typeface="Times New Roman"/>
              </a:rPr>
              <a:t> </a:t>
            </a:r>
            <a:r>
              <a:rPr sz="2050" u="sng" spc="484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1</a:t>
            </a:r>
            <a:r>
              <a:rPr sz="2050" u="sng" spc="484" dirty="0">
                <a:uFill>
                  <a:solidFill>
                    <a:srgbClr val="000000"/>
                  </a:solidFill>
                </a:uFill>
                <a:latin typeface="Symbol"/>
                <a:cs typeface="Symbol"/>
              </a:rPr>
              <a:t></a:t>
            </a:r>
            <a:r>
              <a:rPr sz="2050" u="sng" spc="-5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050" i="1" u="sng" spc="32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e	</a:t>
            </a:r>
            <a:r>
              <a:rPr sz="3075" spc="419" baseline="5420" dirty="0">
                <a:latin typeface="Symbol"/>
                <a:cs typeface="Symbol"/>
              </a:rPr>
              <a:t></a:t>
            </a:r>
            <a:endParaRPr sz="3075" baseline="5420">
              <a:latin typeface="Symbol"/>
              <a:cs typeface="Symbol"/>
            </a:endParaRPr>
          </a:p>
          <a:p>
            <a:pPr marL="50800">
              <a:lnSpc>
                <a:spcPts val="2135"/>
              </a:lnSpc>
              <a:tabLst>
                <a:tab pos="490855" algn="l"/>
                <a:tab pos="1459230" algn="l"/>
              </a:tabLst>
            </a:pPr>
            <a:r>
              <a:rPr sz="2050" spc="280" dirty="0">
                <a:latin typeface="Symbol"/>
                <a:cs typeface="Symbol"/>
              </a:rPr>
              <a:t></a:t>
            </a:r>
            <a:r>
              <a:rPr sz="2050" spc="280" dirty="0">
                <a:latin typeface="Times New Roman"/>
                <a:cs typeface="Times New Roman"/>
              </a:rPr>
              <a:t>	</a:t>
            </a:r>
            <a:r>
              <a:rPr sz="3075" i="1" spc="390" baseline="-24390" dirty="0">
                <a:latin typeface="Times New Roman"/>
                <a:cs typeface="Times New Roman"/>
              </a:rPr>
              <a:t>e</a:t>
            </a:r>
            <a:r>
              <a:rPr sz="1800" spc="390" baseline="2314" dirty="0">
                <a:latin typeface="Symbol"/>
                <a:cs typeface="Symbol"/>
              </a:rPr>
              <a:t></a:t>
            </a:r>
            <a:r>
              <a:rPr sz="1950" i="1" spc="390" baseline="2136" dirty="0">
                <a:latin typeface="Symbol"/>
                <a:cs typeface="Symbol"/>
              </a:rPr>
              <a:t></a:t>
            </a:r>
            <a:r>
              <a:rPr sz="1950" i="1" spc="-165" baseline="2136" dirty="0">
                <a:latin typeface="Times New Roman"/>
                <a:cs typeface="Times New Roman"/>
              </a:rPr>
              <a:t> </a:t>
            </a:r>
            <a:r>
              <a:rPr sz="1275" i="1" spc="262" baseline="39215" dirty="0">
                <a:latin typeface="Times New Roman"/>
                <a:cs typeface="Times New Roman"/>
              </a:rPr>
              <a:t>T</a:t>
            </a:r>
            <a:r>
              <a:rPr sz="1275" i="1" spc="142" baseline="39215" dirty="0">
                <a:latin typeface="Times New Roman"/>
                <a:cs typeface="Times New Roman"/>
              </a:rPr>
              <a:t> </a:t>
            </a:r>
            <a:r>
              <a:rPr sz="1800" i="1" spc="284" baseline="2314" dirty="0">
                <a:latin typeface="Times New Roman"/>
                <a:cs typeface="Times New Roman"/>
              </a:rPr>
              <a:t>x	</a:t>
            </a:r>
            <a:r>
              <a:rPr sz="2050" spc="280" dirty="0">
                <a:latin typeface="Symbol"/>
                <a:cs typeface="Symbol"/>
              </a:rPr>
              <a:t></a:t>
            </a:r>
            <a:endParaRPr sz="2050">
              <a:latin typeface="Symbol"/>
              <a:cs typeface="Symbo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964860" y="3118291"/>
            <a:ext cx="203200" cy="3422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050" spc="370" dirty="0">
                <a:latin typeface="Times New Roman"/>
                <a:cs typeface="Times New Roman"/>
              </a:rPr>
              <a:t>1</a:t>
            </a:r>
            <a:endParaRPr sz="2050">
              <a:latin typeface="Times New Roman"/>
              <a:cs typeface="Times New Roman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287604" y="3739472"/>
            <a:ext cx="1217930" cy="4438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785495" algn="l"/>
              </a:tabLst>
            </a:pPr>
            <a:r>
              <a:rPr sz="2050" spc="570" dirty="0">
                <a:latin typeface="Times New Roman"/>
                <a:cs typeface="Times New Roman"/>
              </a:rPr>
              <a:t>1</a:t>
            </a:r>
            <a:r>
              <a:rPr sz="2050" spc="405" dirty="0">
                <a:latin typeface="Symbol"/>
                <a:cs typeface="Symbol"/>
              </a:rPr>
              <a:t></a:t>
            </a:r>
            <a:r>
              <a:rPr sz="2050" spc="-60" dirty="0">
                <a:latin typeface="Times New Roman"/>
                <a:cs typeface="Times New Roman"/>
              </a:rPr>
              <a:t> </a:t>
            </a:r>
            <a:r>
              <a:rPr sz="2050" i="1" spc="370" dirty="0">
                <a:latin typeface="Times New Roman"/>
                <a:cs typeface="Times New Roman"/>
              </a:rPr>
              <a:t>h</a:t>
            </a:r>
            <a:r>
              <a:rPr sz="2050" i="1" dirty="0">
                <a:latin typeface="Times New Roman"/>
                <a:cs typeface="Times New Roman"/>
              </a:rPr>
              <a:t>	</a:t>
            </a:r>
            <a:r>
              <a:rPr sz="2750" spc="75" dirty="0">
                <a:latin typeface="Symbol"/>
                <a:cs typeface="Symbol"/>
              </a:rPr>
              <a:t></a:t>
            </a:r>
            <a:r>
              <a:rPr sz="2050" i="1" spc="470" dirty="0">
                <a:latin typeface="Times New Roman"/>
                <a:cs typeface="Times New Roman"/>
              </a:rPr>
              <a:t>x</a:t>
            </a:r>
            <a:r>
              <a:rPr sz="2750" dirty="0">
                <a:latin typeface="Symbol"/>
                <a:cs typeface="Symbol"/>
              </a:rPr>
              <a:t></a:t>
            </a:r>
            <a:endParaRPr sz="2750">
              <a:latin typeface="Symbol"/>
              <a:cs typeface="Symbo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3502711" y="3617859"/>
            <a:ext cx="2783840" cy="3422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  <a:tabLst>
                <a:tab pos="1189355" algn="l"/>
                <a:tab pos="1976755" algn="l"/>
              </a:tabLst>
            </a:pPr>
            <a:r>
              <a:rPr sz="2050" spc="405" dirty="0">
                <a:latin typeface="Symbol"/>
                <a:cs typeface="Symbol"/>
              </a:rPr>
              <a:t></a:t>
            </a:r>
            <a:r>
              <a:rPr sz="2050" spc="70" dirty="0">
                <a:latin typeface="Times New Roman"/>
                <a:cs typeface="Times New Roman"/>
              </a:rPr>
              <a:t> </a:t>
            </a:r>
            <a:r>
              <a:rPr sz="2050" spc="190" dirty="0">
                <a:latin typeface="Times New Roman"/>
                <a:cs typeface="Times New Roman"/>
              </a:rPr>
              <a:t>log</a:t>
            </a:r>
            <a:r>
              <a:rPr sz="3075" u="sng" spc="284" baseline="2168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1950" i="1" u="sng" spc="254" baseline="34188" dirty="0">
                <a:uFill>
                  <a:solidFill>
                    <a:srgbClr val="000000"/>
                  </a:solidFill>
                </a:uFill>
                <a:latin typeface="Symbol"/>
                <a:cs typeface="Symbol"/>
              </a:rPr>
              <a:t></a:t>
            </a:r>
            <a:r>
              <a:rPr sz="1950" u="sng" spc="254" baseline="34188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sz="2050" spc="405" dirty="0">
                <a:latin typeface="Symbol"/>
                <a:cs typeface="Symbol"/>
              </a:rPr>
              <a:t></a:t>
            </a:r>
            <a:r>
              <a:rPr sz="2050" spc="5" dirty="0">
                <a:latin typeface="Times New Roman"/>
                <a:cs typeface="Times New Roman"/>
              </a:rPr>
              <a:t> </a:t>
            </a:r>
            <a:r>
              <a:rPr sz="2050" spc="190" dirty="0">
                <a:latin typeface="Times New Roman"/>
                <a:cs typeface="Times New Roman"/>
              </a:rPr>
              <a:t>log</a:t>
            </a:r>
            <a:endParaRPr sz="2050">
              <a:latin typeface="Times New Roman"/>
              <a:cs typeface="Times New Roman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2735403" y="3824342"/>
            <a:ext cx="702945" cy="3422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050" spc="484" dirty="0">
                <a:latin typeface="Times New Roman"/>
                <a:cs typeface="Times New Roman"/>
              </a:rPr>
              <a:t>1</a:t>
            </a:r>
            <a:r>
              <a:rPr sz="2050" spc="484" dirty="0">
                <a:latin typeface="Symbol"/>
                <a:cs typeface="Symbol"/>
              </a:rPr>
              <a:t></a:t>
            </a:r>
            <a:r>
              <a:rPr sz="2050" spc="210" dirty="0">
                <a:latin typeface="Times New Roman"/>
                <a:cs typeface="Times New Roman"/>
              </a:rPr>
              <a:t> </a:t>
            </a:r>
            <a:r>
              <a:rPr sz="2050" i="1" spc="370" dirty="0">
                <a:latin typeface="Times New Roman"/>
                <a:cs typeface="Times New Roman"/>
              </a:rPr>
              <a:t>p</a:t>
            </a:r>
            <a:endParaRPr sz="2050">
              <a:latin typeface="Times New Roman"/>
              <a:cs typeface="Times New Roman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748034" y="3532990"/>
            <a:ext cx="1927860" cy="4438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50" spc="190" dirty="0">
                <a:latin typeface="Times New Roman"/>
                <a:cs typeface="Times New Roman"/>
              </a:rPr>
              <a:t>log</a:t>
            </a:r>
            <a:r>
              <a:rPr sz="2050" spc="120" dirty="0">
                <a:latin typeface="Times New Roman"/>
                <a:cs typeface="Times New Roman"/>
              </a:rPr>
              <a:t> </a:t>
            </a:r>
            <a:r>
              <a:rPr sz="2050" i="1" spc="175" dirty="0">
                <a:latin typeface="Times New Roman"/>
                <a:cs typeface="Times New Roman"/>
              </a:rPr>
              <a:t>it</a:t>
            </a:r>
            <a:r>
              <a:rPr sz="2050" i="1" spc="-300" dirty="0">
                <a:latin typeface="Times New Roman"/>
                <a:cs typeface="Times New Roman"/>
              </a:rPr>
              <a:t> </a:t>
            </a:r>
            <a:r>
              <a:rPr sz="2750" dirty="0">
                <a:latin typeface="Symbol"/>
                <a:cs typeface="Symbol"/>
              </a:rPr>
              <a:t></a:t>
            </a:r>
            <a:r>
              <a:rPr sz="2750" spc="-405" dirty="0">
                <a:latin typeface="Times New Roman"/>
                <a:cs typeface="Times New Roman"/>
              </a:rPr>
              <a:t> </a:t>
            </a:r>
            <a:r>
              <a:rPr sz="2050" i="1" spc="265" dirty="0">
                <a:latin typeface="Times New Roman"/>
                <a:cs typeface="Times New Roman"/>
              </a:rPr>
              <a:t>p</a:t>
            </a:r>
            <a:r>
              <a:rPr sz="2750" spc="265" dirty="0">
                <a:latin typeface="Symbol"/>
                <a:cs typeface="Symbol"/>
              </a:rPr>
              <a:t></a:t>
            </a:r>
            <a:r>
              <a:rPr sz="2750" spc="-300" dirty="0">
                <a:latin typeface="Times New Roman"/>
                <a:cs typeface="Times New Roman"/>
              </a:rPr>
              <a:t> </a:t>
            </a:r>
            <a:r>
              <a:rPr sz="2050" spc="405" dirty="0">
                <a:latin typeface="Symbol"/>
                <a:cs typeface="Symbol"/>
              </a:rPr>
              <a:t></a:t>
            </a:r>
            <a:r>
              <a:rPr sz="2050" spc="50" dirty="0">
                <a:latin typeface="Times New Roman"/>
                <a:cs typeface="Times New Roman"/>
              </a:rPr>
              <a:t> </a:t>
            </a:r>
            <a:r>
              <a:rPr sz="2050" spc="190" dirty="0">
                <a:latin typeface="Times New Roman"/>
                <a:cs typeface="Times New Roman"/>
              </a:rPr>
              <a:t>log</a:t>
            </a:r>
            <a:endParaRPr sz="2050">
              <a:latin typeface="Times New Roman"/>
              <a:cs typeface="Times New Roman"/>
            </a:endParaRPr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id="{BBB0051A-C575-8247-8925-6FB8D28C13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8500" y="62664"/>
            <a:ext cx="2095500" cy="8001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334842" y="174403"/>
            <a:ext cx="1613685" cy="3986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07542" y="161925"/>
            <a:ext cx="489966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Logistic</a:t>
            </a:r>
            <a:r>
              <a:rPr dirty="0"/>
              <a:t>回归的损失函数</a:t>
            </a:r>
          </a:p>
        </p:txBody>
      </p:sp>
      <p:sp>
        <p:nvSpPr>
          <p:cNvPr id="4" name="object 4"/>
          <p:cNvSpPr/>
          <p:nvPr/>
        </p:nvSpPr>
        <p:spPr>
          <a:xfrm>
            <a:off x="4377263" y="3042361"/>
            <a:ext cx="852805" cy="0"/>
          </a:xfrm>
          <a:custGeom>
            <a:avLst/>
            <a:gdLst/>
            <a:ahLst/>
            <a:cxnLst/>
            <a:rect l="l" t="t" r="r" b="b"/>
            <a:pathLst>
              <a:path w="852804">
                <a:moveTo>
                  <a:pt x="0" y="0"/>
                </a:moveTo>
                <a:lnTo>
                  <a:pt x="852789" y="0"/>
                </a:lnTo>
              </a:path>
            </a:pathLst>
          </a:custGeom>
          <a:ln w="98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752563" y="3042361"/>
            <a:ext cx="742950" cy="0"/>
          </a:xfrm>
          <a:custGeom>
            <a:avLst/>
            <a:gdLst/>
            <a:ahLst/>
            <a:cxnLst/>
            <a:rect l="l" t="t" r="r" b="b"/>
            <a:pathLst>
              <a:path w="742950">
                <a:moveTo>
                  <a:pt x="0" y="0"/>
                </a:moveTo>
                <a:lnTo>
                  <a:pt x="742868" y="0"/>
                </a:lnTo>
              </a:path>
            </a:pathLst>
          </a:custGeom>
          <a:ln w="98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459315" y="2792735"/>
            <a:ext cx="358775" cy="4445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50" spc="660" dirty="0">
                <a:latin typeface="Symbol"/>
                <a:cs typeface="Symbol"/>
              </a:rPr>
              <a:t></a:t>
            </a:r>
            <a:endParaRPr sz="2750">
              <a:latin typeface="Symbol"/>
              <a:cs typeface="Symbo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367693" y="2040572"/>
            <a:ext cx="346075" cy="4445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50" spc="-1180" dirty="0">
                <a:latin typeface="Symbol"/>
                <a:cs typeface="Symbol"/>
              </a:rPr>
              <a:t></a:t>
            </a:r>
            <a:endParaRPr sz="2750">
              <a:latin typeface="Symbol"/>
              <a:cs typeface="Symbo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084118" y="1358242"/>
            <a:ext cx="410209" cy="4445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50" spc="765" dirty="0">
                <a:latin typeface="Symbol"/>
                <a:cs typeface="Symbol"/>
              </a:rPr>
              <a:t></a:t>
            </a:r>
            <a:endParaRPr sz="2750">
              <a:latin typeface="Symbol"/>
              <a:cs typeface="Symbo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004356" y="2658697"/>
            <a:ext cx="196215" cy="73787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100">
              <a:lnSpc>
                <a:spcPts val="1960"/>
              </a:lnSpc>
              <a:spcBef>
                <a:spcPts val="130"/>
              </a:spcBef>
            </a:pPr>
            <a:r>
              <a:rPr sz="1800" spc="250" dirty="0">
                <a:latin typeface="Symbol"/>
                <a:cs typeface="Symbol"/>
              </a:rPr>
              <a:t></a:t>
            </a:r>
            <a:endParaRPr sz="1800">
              <a:latin typeface="Symbol"/>
              <a:cs typeface="Symbol"/>
            </a:endParaRPr>
          </a:p>
          <a:p>
            <a:pPr marL="38100">
              <a:lnSpc>
                <a:spcPts val="1705"/>
              </a:lnSpc>
            </a:pPr>
            <a:r>
              <a:rPr sz="1800" spc="250" dirty="0">
                <a:latin typeface="Symbol"/>
                <a:cs typeface="Symbol"/>
              </a:rPr>
              <a:t></a:t>
            </a:r>
            <a:endParaRPr sz="1800">
              <a:latin typeface="Symbol"/>
              <a:cs typeface="Symbol"/>
            </a:endParaRPr>
          </a:p>
          <a:p>
            <a:pPr marL="38100">
              <a:lnSpc>
                <a:spcPts val="1905"/>
              </a:lnSpc>
            </a:pPr>
            <a:r>
              <a:rPr sz="1800" spc="-225" dirty="0">
                <a:latin typeface="Symbol"/>
                <a:cs typeface="Symbol"/>
              </a:rPr>
              <a:t></a:t>
            </a:r>
            <a:r>
              <a:rPr sz="2700" spc="-337" baseline="-9259" dirty="0">
                <a:latin typeface="Symbol"/>
                <a:cs typeface="Symbol"/>
              </a:rPr>
              <a:t></a:t>
            </a:r>
            <a:endParaRPr sz="2700" baseline="-9259">
              <a:latin typeface="Symbol"/>
              <a:cs typeface="Symbo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088470" y="2658697"/>
            <a:ext cx="145415" cy="30543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800" spc="250" dirty="0">
                <a:latin typeface="Symbol"/>
                <a:cs typeface="Symbol"/>
              </a:rPr>
              <a:t></a:t>
            </a:r>
            <a:endParaRPr sz="1800">
              <a:latin typeface="Symbol"/>
              <a:cs typeface="Symbo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521436" y="2874229"/>
            <a:ext cx="145415" cy="30543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800" spc="250" dirty="0">
                <a:latin typeface="Symbol"/>
                <a:cs typeface="Symbol"/>
              </a:rPr>
              <a:t></a:t>
            </a:r>
            <a:endParaRPr sz="1800">
              <a:latin typeface="Symbol"/>
              <a:cs typeface="Symbo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521436" y="3064857"/>
            <a:ext cx="145415" cy="30543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800" spc="250" dirty="0">
                <a:latin typeface="Symbol"/>
                <a:cs typeface="Symbol"/>
              </a:rPr>
              <a:t></a:t>
            </a:r>
            <a:endParaRPr sz="1800">
              <a:latin typeface="Symbol"/>
              <a:cs typeface="Symbo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521436" y="2724906"/>
            <a:ext cx="145415" cy="30543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800" spc="250" dirty="0">
                <a:latin typeface="Symbol"/>
                <a:cs typeface="Symbol"/>
              </a:rPr>
              <a:t></a:t>
            </a:r>
            <a:endParaRPr sz="1800">
              <a:latin typeface="Symbol"/>
              <a:cs typeface="Symbo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256057" y="2874229"/>
            <a:ext cx="469265" cy="30543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335915" algn="l"/>
              </a:tabLst>
            </a:pPr>
            <a:r>
              <a:rPr sz="1800" spc="250" dirty="0">
                <a:latin typeface="Symbol"/>
                <a:cs typeface="Symbol"/>
              </a:rPr>
              <a:t></a:t>
            </a:r>
            <a:r>
              <a:rPr sz="1800" spc="250" dirty="0">
                <a:latin typeface="Times New Roman"/>
                <a:cs typeface="Times New Roman"/>
              </a:rPr>
              <a:t>	</a:t>
            </a:r>
            <a:r>
              <a:rPr sz="1800" spc="250" dirty="0">
                <a:latin typeface="Symbol"/>
                <a:cs typeface="Symbol"/>
              </a:rPr>
              <a:t></a:t>
            </a:r>
            <a:endParaRPr sz="1800">
              <a:latin typeface="Symbol"/>
              <a:cs typeface="Symbo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256057" y="3064857"/>
            <a:ext cx="469265" cy="30543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335915" algn="l"/>
              </a:tabLst>
            </a:pPr>
            <a:r>
              <a:rPr sz="1800" spc="250" dirty="0">
                <a:latin typeface="Symbol"/>
                <a:cs typeface="Symbol"/>
              </a:rPr>
              <a:t></a:t>
            </a:r>
            <a:r>
              <a:rPr sz="1800" spc="250" dirty="0">
                <a:latin typeface="Times New Roman"/>
                <a:cs typeface="Times New Roman"/>
              </a:rPr>
              <a:t>	</a:t>
            </a:r>
            <a:r>
              <a:rPr sz="1800" spc="250" dirty="0">
                <a:latin typeface="Symbol"/>
                <a:cs typeface="Symbol"/>
              </a:rPr>
              <a:t></a:t>
            </a:r>
            <a:endParaRPr sz="1800">
              <a:latin typeface="Symbol"/>
              <a:cs typeface="Symbo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256057" y="2724906"/>
            <a:ext cx="469265" cy="30543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335915" algn="l"/>
              </a:tabLst>
            </a:pPr>
            <a:r>
              <a:rPr sz="1800" spc="250" dirty="0">
                <a:latin typeface="Symbol"/>
                <a:cs typeface="Symbol"/>
              </a:rPr>
              <a:t></a:t>
            </a:r>
            <a:r>
              <a:rPr sz="1800" spc="250" dirty="0">
                <a:latin typeface="Times New Roman"/>
                <a:cs typeface="Times New Roman"/>
              </a:rPr>
              <a:t>	</a:t>
            </a:r>
            <a:r>
              <a:rPr sz="1800" spc="250" dirty="0">
                <a:latin typeface="Symbol"/>
                <a:cs typeface="Symbol"/>
              </a:rPr>
              <a:t></a:t>
            </a:r>
            <a:endParaRPr sz="1800">
              <a:latin typeface="Symbol"/>
              <a:cs typeface="Symbo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063070" y="3064857"/>
            <a:ext cx="312420" cy="30543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sz="2700" spc="-112" baseline="-6172" dirty="0">
                <a:latin typeface="Symbol"/>
                <a:cs typeface="Symbol"/>
              </a:rPr>
              <a:t></a:t>
            </a:r>
            <a:r>
              <a:rPr sz="2700" spc="-112" baseline="-15432" dirty="0">
                <a:latin typeface="Symbol"/>
                <a:cs typeface="Symbol"/>
              </a:rPr>
              <a:t></a:t>
            </a:r>
            <a:r>
              <a:rPr sz="1800" spc="-75" dirty="0">
                <a:latin typeface="Symbol"/>
                <a:cs typeface="Symbol"/>
              </a:rPr>
              <a:t></a:t>
            </a:r>
            <a:endParaRPr sz="1800">
              <a:latin typeface="Symbol"/>
              <a:cs typeface="Symbo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204584" y="2724906"/>
            <a:ext cx="145415" cy="30543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800" spc="250" dirty="0">
                <a:latin typeface="Symbol"/>
                <a:cs typeface="Symbol"/>
              </a:rPr>
              <a:t></a:t>
            </a:r>
            <a:endParaRPr sz="1800">
              <a:latin typeface="Symbol"/>
              <a:cs typeface="Symbo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441322" y="3950689"/>
            <a:ext cx="76200" cy="1885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050" i="1" spc="105" dirty="0">
                <a:latin typeface="Times New Roman"/>
                <a:cs typeface="Times New Roman"/>
              </a:rPr>
              <a:t>f</a:t>
            </a:r>
            <a:endParaRPr sz="105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339018" y="4116915"/>
            <a:ext cx="76200" cy="1885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050" i="1" spc="105" dirty="0">
                <a:latin typeface="Times New Roman"/>
                <a:cs typeface="Times New Roman"/>
              </a:rPr>
              <a:t>i</a:t>
            </a:r>
            <a:endParaRPr sz="1050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058414" y="3950689"/>
            <a:ext cx="219075" cy="1885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55575" indent="-143510">
              <a:lnSpc>
                <a:spcPct val="100000"/>
              </a:lnSpc>
              <a:spcBef>
                <a:spcPts val="120"/>
              </a:spcBef>
              <a:buFont typeface="Symbol"/>
              <a:buChar char=""/>
              <a:tabLst>
                <a:tab pos="156210" algn="l"/>
              </a:tabLst>
            </a:pPr>
            <a:r>
              <a:rPr sz="1050" i="1" spc="105" dirty="0">
                <a:latin typeface="Times New Roman"/>
                <a:cs typeface="Times New Roman"/>
              </a:rPr>
              <a:t>f</a:t>
            </a:r>
            <a:endParaRPr sz="1050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079706" y="4116915"/>
            <a:ext cx="76200" cy="1885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050" i="1" spc="105" dirty="0">
                <a:latin typeface="Times New Roman"/>
                <a:cs typeface="Times New Roman"/>
              </a:rPr>
              <a:t>i</a:t>
            </a:r>
            <a:endParaRPr sz="1050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559689" y="2714862"/>
            <a:ext cx="156845" cy="1885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050" i="1" spc="275" dirty="0">
                <a:latin typeface="Times New Roman"/>
                <a:cs typeface="Times New Roman"/>
              </a:rPr>
              <a:t>m</a:t>
            </a:r>
            <a:endParaRPr sz="1050">
              <a:latin typeface="Times New Roman"/>
              <a:cs typeface="Times New Roman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313980" y="3026633"/>
            <a:ext cx="76200" cy="1885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050" i="1" spc="105" dirty="0">
                <a:latin typeface="Times New Roman"/>
                <a:cs typeface="Times New Roman"/>
              </a:rPr>
              <a:t>f</a:t>
            </a:r>
            <a:endParaRPr sz="1050">
              <a:latin typeface="Times New Roman"/>
              <a:cs typeface="Times New Roman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2467422" y="1962565"/>
            <a:ext cx="156845" cy="1885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050" i="1" spc="275" dirty="0">
                <a:latin typeface="Times New Roman"/>
                <a:cs typeface="Times New Roman"/>
              </a:rPr>
              <a:t>m</a:t>
            </a:r>
            <a:endParaRPr sz="1050">
              <a:latin typeface="Times New Roman"/>
              <a:cs typeface="Times New Roman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3284268" y="2091321"/>
            <a:ext cx="106680" cy="1885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050" i="1" spc="165" dirty="0">
                <a:latin typeface="Times New Roman"/>
                <a:cs typeface="Times New Roman"/>
              </a:rPr>
              <a:t>y</a:t>
            </a:r>
            <a:endParaRPr sz="1050">
              <a:latin typeface="Times New Roman"/>
              <a:cs typeface="Times New Roman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2213339" y="1275223"/>
            <a:ext cx="156845" cy="1885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050" i="1" spc="275" dirty="0">
                <a:latin typeface="Times New Roman"/>
                <a:cs typeface="Times New Roman"/>
              </a:rPr>
              <a:t>m</a:t>
            </a:r>
            <a:endParaRPr sz="1050">
              <a:latin typeface="Times New Roman"/>
              <a:cs typeface="Times New Roman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3574758" y="1573406"/>
            <a:ext cx="76200" cy="1885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050" i="1" spc="105" dirty="0">
                <a:latin typeface="Times New Roman"/>
                <a:cs typeface="Times New Roman"/>
              </a:rPr>
              <a:t>i</a:t>
            </a:r>
            <a:endParaRPr sz="1050">
              <a:latin typeface="Times New Roman"/>
              <a:cs typeface="Times New Roman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2739076" y="1407256"/>
            <a:ext cx="106680" cy="1885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050" i="1" spc="165" dirty="0">
                <a:latin typeface="Times New Roman"/>
                <a:cs typeface="Times New Roman"/>
              </a:rPr>
              <a:t>y</a:t>
            </a:r>
            <a:endParaRPr sz="1050">
              <a:latin typeface="Times New Roman"/>
              <a:cs typeface="Times New Roman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2699572" y="1573406"/>
            <a:ext cx="76200" cy="1885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050" i="1" spc="105" dirty="0">
                <a:latin typeface="Times New Roman"/>
                <a:cs typeface="Times New Roman"/>
              </a:rPr>
              <a:t>i</a:t>
            </a:r>
            <a:endParaRPr sz="1050">
              <a:latin typeface="Times New Roman"/>
              <a:cs typeface="Times New Roman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5501959" y="4023395"/>
            <a:ext cx="61594" cy="14224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750" i="1" spc="75" dirty="0">
                <a:latin typeface="Times New Roman"/>
                <a:cs typeface="Times New Roman"/>
              </a:rPr>
              <a:t>i</a:t>
            </a:r>
            <a:endParaRPr sz="750">
              <a:latin typeface="Times New Roman"/>
              <a:cs typeface="Times New Roman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261690" y="4023395"/>
            <a:ext cx="61594" cy="14224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750" i="1" spc="75" dirty="0">
                <a:latin typeface="Times New Roman"/>
                <a:cs typeface="Times New Roman"/>
              </a:rPr>
              <a:t>i</a:t>
            </a:r>
            <a:endParaRPr sz="750">
              <a:latin typeface="Times New Roman"/>
              <a:cs typeface="Times New Roman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6928092" y="2736857"/>
            <a:ext cx="61594" cy="14224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750" i="1" spc="75" dirty="0">
                <a:latin typeface="Times New Roman"/>
                <a:cs typeface="Times New Roman"/>
              </a:rPr>
              <a:t>i</a:t>
            </a:r>
            <a:endParaRPr sz="750">
              <a:latin typeface="Times New Roman"/>
              <a:cs typeface="Times New Roman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6374617" y="3099340"/>
            <a:ext cx="61594" cy="14224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750" i="1" spc="75" dirty="0">
                <a:latin typeface="Times New Roman"/>
                <a:cs typeface="Times New Roman"/>
              </a:rPr>
              <a:t>i</a:t>
            </a:r>
            <a:endParaRPr sz="750">
              <a:latin typeface="Times New Roman"/>
              <a:cs typeface="Times New Roman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5379540" y="2664150"/>
            <a:ext cx="196215" cy="1885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0"/>
              </a:spcBef>
            </a:pPr>
            <a:r>
              <a:rPr sz="1050" i="1" spc="130" dirty="0">
                <a:latin typeface="Times New Roman"/>
                <a:cs typeface="Times New Roman"/>
              </a:rPr>
              <a:t>y</a:t>
            </a:r>
            <a:r>
              <a:rPr sz="1125" i="1" spc="195" baseline="-18518" dirty="0">
                <a:latin typeface="Times New Roman"/>
                <a:cs typeface="Times New Roman"/>
              </a:rPr>
              <a:t>i</a:t>
            </a:r>
            <a:endParaRPr sz="1125" baseline="-18518">
              <a:latin typeface="Times New Roman"/>
              <a:cs typeface="Times New Roman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3367715" y="2164529"/>
            <a:ext cx="61594" cy="14224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750" i="1" spc="75" dirty="0">
                <a:latin typeface="Times New Roman"/>
                <a:cs typeface="Times New Roman"/>
              </a:rPr>
              <a:t>i</a:t>
            </a:r>
            <a:endParaRPr sz="750">
              <a:latin typeface="Times New Roman"/>
              <a:cs typeface="Times New Roman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4042025" y="1466779"/>
            <a:ext cx="61594" cy="14224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750" i="1" spc="75" dirty="0">
                <a:latin typeface="Times New Roman"/>
                <a:cs typeface="Times New Roman"/>
              </a:rPr>
              <a:t>i</a:t>
            </a:r>
            <a:endParaRPr sz="750">
              <a:latin typeface="Times New Roman"/>
              <a:cs typeface="Times New Roman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2822523" y="1479886"/>
            <a:ext cx="61594" cy="14224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750" i="1" spc="75" dirty="0">
                <a:latin typeface="Times New Roman"/>
                <a:cs typeface="Times New Roman"/>
              </a:rPr>
              <a:t>i</a:t>
            </a:r>
            <a:endParaRPr sz="750">
              <a:latin typeface="Times New Roman"/>
              <a:cs typeface="Times New Roman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2546482" y="1343671"/>
            <a:ext cx="1244600" cy="3943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384175" algn="l"/>
                <a:tab pos="887730" algn="l"/>
              </a:tabLst>
            </a:pPr>
            <a:r>
              <a:rPr sz="1800" i="1" spc="325" dirty="0">
                <a:latin typeface="Times New Roman"/>
                <a:cs typeface="Times New Roman"/>
              </a:rPr>
              <a:t>p	</a:t>
            </a:r>
            <a:r>
              <a:rPr sz="2400" spc="5" dirty="0">
                <a:latin typeface="Symbol"/>
                <a:cs typeface="Symbol"/>
              </a:rPr>
              <a:t></a:t>
            </a:r>
            <a:r>
              <a:rPr sz="2400" spc="5" dirty="0">
                <a:latin typeface="Times New Roman"/>
                <a:cs typeface="Times New Roman"/>
              </a:rPr>
              <a:t>	</a:t>
            </a:r>
            <a:r>
              <a:rPr sz="1800" i="1" spc="325" dirty="0">
                <a:latin typeface="Times New Roman"/>
                <a:cs typeface="Times New Roman"/>
              </a:rPr>
              <a:t>p</a:t>
            </a:r>
            <a:r>
              <a:rPr sz="1800" i="1" spc="245" dirty="0">
                <a:latin typeface="Times New Roman"/>
                <a:cs typeface="Times New Roman"/>
              </a:rPr>
              <a:t> </a:t>
            </a:r>
            <a:r>
              <a:rPr sz="2400" spc="-229" dirty="0">
                <a:latin typeface="Symbol"/>
                <a:cs typeface="Symbol"/>
              </a:rPr>
              <a:t></a:t>
            </a:r>
            <a:endParaRPr sz="2400">
              <a:latin typeface="Symbol"/>
              <a:cs typeface="Symbo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6634454" y="2664150"/>
            <a:ext cx="316865" cy="1885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050" spc="175" dirty="0">
                <a:latin typeface="Times New Roman"/>
                <a:cs typeface="Times New Roman"/>
              </a:rPr>
              <a:t>1</a:t>
            </a:r>
            <a:r>
              <a:rPr sz="1050" spc="175" dirty="0">
                <a:latin typeface="Symbol"/>
                <a:cs typeface="Symbol"/>
              </a:rPr>
              <a:t></a:t>
            </a:r>
            <a:r>
              <a:rPr sz="1050" spc="-125" dirty="0">
                <a:latin typeface="Times New Roman"/>
                <a:cs typeface="Times New Roman"/>
              </a:rPr>
              <a:t> </a:t>
            </a:r>
            <a:r>
              <a:rPr sz="1050" i="1" spc="165" dirty="0">
                <a:latin typeface="Times New Roman"/>
                <a:cs typeface="Times New Roman"/>
              </a:rPr>
              <a:t>y</a:t>
            </a:r>
            <a:endParaRPr sz="1050">
              <a:latin typeface="Times New Roman"/>
              <a:cs typeface="Times New Roman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1543638" y="2670260"/>
            <a:ext cx="839469" cy="1885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0"/>
              </a:spcBef>
              <a:tabLst>
                <a:tab pos="509905" algn="l"/>
                <a:tab pos="800735" algn="l"/>
              </a:tabLst>
            </a:pPr>
            <a:r>
              <a:rPr sz="1575" i="1" spc="284" baseline="-34391" dirty="0">
                <a:latin typeface="Times New Roman"/>
                <a:cs typeface="Times New Roman"/>
              </a:rPr>
              <a:t>p</a:t>
            </a:r>
            <a:r>
              <a:rPr sz="1575" i="1" spc="427" baseline="-34391" dirty="0">
                <a:latin typeface="Times New Roman"/>
                <a:cs typeface="Times New Roman"/>
              </a:rPr>
              <a:t> </a:t>
            </a:r>
            <a:r>
              <a:rPr sz="1575" spc="457" baseline="-34391" dirty="0">
                <a:latin typeface="Symbol"/>
                <a:cs typeface="Symbol"/>
              </a:rPr>
              <a:t></a:t>
            </a:r>
            <a:r>
              <a:rPr sz="1050" u="sng" spc="305" dirty="0">
                <a:uFill>
                  <a:solidFill>
                    <a:srgbClr val="000000"/>
                  </a:solidFill>
                </a:uFill>
                <a:latin typeface="Symbol"/>
                <a:cs typeface="Symbol"/>
              </a:rPr>
              <a:t></a:t>
            </a:r>
            <a:r>
              <a:rPr sz="1050" u="sng" spc="19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1	</a:t>
            </a:r>
            <a:endParaRPr sz="1050">
              <a:latin typeface="Times New Roman"/>
              <a:cs typeface="Times New Roman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2415996" y="2422347"/>
            <a:ext cx="270510" cy="1885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050" i="1" spc="105" dirty="0">
                <a:latin typeface="Times New Roman"/>
                <a:cs typeface="Times New Roman"/>
              </a:rPr>
              <a:t>i</a:t>
            </a:r>
            <a:r>
              <a:rPr sz="1050" i="1" spc="-204" dirty="0">
                <a:latin typeface="Times New Roman"/>
                <a:cs typeface="Times New Roman"/>
              </a:rPr>
              <a:t> </a:t>
            </a:r>
            <a:r>
              <a:rPr sz="1050" spc="155" dirty="0">
                <a:latin typeface="Symbol"/>
                <a:cs typeface="Symbol"/>
              </a:rPr>
              <a:t></a:t>
            </a:r>
            <a:r>
              <a:rPr sz="1050" spc="155" dirty="0">
                <a:latin typeface="Times New Roman"/>
                <a:cs typeface="Times New Roman"/>
              </a:rPr>
              <a:t>1</a:t>
            </a:r>
            <a:endParaRPr sz="1050">
              <a:latin typeface="Times New Roman"/>
              <a:cs typeface="Times New Roman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4195440" y="1789055"/>
            <a:ext cx="647065" cy="5359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3600" spc="-345" baseline="-21990" dirty="0">
                <a:latin typeface="Symbol"/>
                <a:cs typeface="Symbol"/>
              </a:rPr>
              <a:t></a:t>
            </a:r>
            <a:r>
              <a:rPr sz="1050" spc="140" dirty="0">
                <a:latin typeface="Times New Roman"/>
                <a:cs typeface="Times New Roman"/>
              </a:rPr>
              <a:t>1</a:t>
            </a:r>
            <a:r>
              <a:rPr sz="1050" spc="210" dirty="0">
                <a:latin typeface="Symbol"/>
                <a:cs typeface="Symbol"/>
              </a:rPr>
              <a:t></a:t>
            </a:r>
            <a:r>
              <a:rPr sz="1050" spc="-65" dirty="0">
                <a:latin typeface="Times New Roman"/>
                <a:cs typeface="Times New Roman"/>
              </a:rPr>
              <a:t> </a:t>
            </a:r>
            <a:r>
              <a:rPr sz="1050" i="1" spc="185" dirty="0">
                <a:latin typeface="Times New Roman"/>
                <a:cs typeface="Times New Roman"/>
              </a:rPr>
              <a:t>y</a:t>
            </a:r>
            <a:r>
              <a:rPr sz="1125" i="1" spc="112" baseline="-18518" dirty="0">
                <a:latin typeface="Times New Roman"/>
                <a:cs typeface="Times New Roman"/>
              </a:rPr>
              <a:t>i</a:t>
            </a:r>
            <a:r>
              <a:rPr sz="1125" i="1" baseline="-18518" dirty="0">
                <a:latin typeface="Times New Roman"/>
                <a:cs typeface="Times New Roman"/>
              </a:rPr>
              <a:t>  </a:t>
            </a:r>
            <a:r>
              <a:rPr sz="1125" i="1" spc="-75" baseline="-18518" dirty="0">
                <a:latin typeface="Times New Roman"/>
                <a:cs typeface="Times New Roman"/>
              </a:rPr>
              <a:t> </a:t>
            </a:r>
            <a:r>
              <a:rPr sz="5025" spc="-472" baseline="-15754" dirty="0">
                <a:latin typeface="Symbol"/>
                <a:cs typeface="Symbol"/>
              </a:rPr>
              <a:t></a:t>
            </a:r>
            <a:endParaRPr sz="5025" baseline="-15754">
              <a:latin typeface="Symbol"/>
              <a:cs typeface="Symbol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2161888" y="1740519"/>
            <a:ext cx="270510" cy="1885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050" i="1" spc="105" dirty="0">
                <a:latin typeface="Times New Roman"/>
                <a:cs typeface="Times New Roman"/>
              </a:rPr>
              <a:t>i</a:t>
            </a:r>
            <a:r>
              <a:rPr sz="1050" i="1" spc="-204" dirty="0">
                <a:latin typeface="Times New Roman"/>
                <a:cs typeface="Times New Roman"/>
              </a:rPr>
              <a:t> </a:t>
            </a:r>
            <a:r>
              <a:rPr sz="1050" spc="155" dirty="0">
                <a:latin typeface="Symbol"/>
                <a:cs typeface="Symbol"/>
              </a:rPr>
              <a:t></a:t>
            </a:r>
            <a:r>
              <a:rPr sz="1050" spc="155" dirty="0">
                <a:latin typeface="Times New Roman"/>
                <a:cs typeface="Times New Roman"/>
              </a:rPr>
              <a:t>1</a:t>
            </a:r>
            <a:endParaRPr sz="1050">
              <a:latin typeface="Times New Roman"/>
              <a:cs typeface="Times New Roman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3748542" y="1393956"/>
            <a:ext cx="316865" cy="1885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050" spc="175" dirty="0">
                <a:latin typeface="Times New Roman"/>
                <a:cs typeface="Times New Roman"/>
              </a:rPr>
              <a:t>1</a:t>
            </a:r>
            <a:r>
              <a:rPr sz="1050" spc="175" dirty="0">
                <a:latin typeface="Symbol"/>
                <a:cs typeface="Symbol"/>
              </a:rPr>
              <a:t></a:t>
            </a:r>
            <a:r>
              <a:rPr sz="1050" spc="-130" dirty="0">
                <a:latin typeface="Times New Roman"/>
                <a:cs typeface="Times New Roman"/>
              </a:rPr>
              <a:t> </a:t>
            </a:r>
            <a:r>
              <a:rPr sz="1050" i="1" spc="165" dirty="0">
                <a:latin typeface="Times New Roman"/>
                <a:cs typeface="Times New Roman"/>
              </a:rPr>
              <a:t>y</a:t>
            </a:r>
            <a:endParaRPr sz="1050">
              <a:latin typeface="Times New Roman"/>
              <a:cs typeface="Times New Roman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3368360" y="3800000"/>
            <a:ext cx="2439670" cy="4991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2251710" algn="l"/>
              </a:tabLst>
            </a:pPr>
            <a:r>
              <a:rPr sz="3000" spc="-90" dirty="0">
                <a:latin typeface="Symbol"/>
                <a:cs typeface="Symbol"/>
              </a:rPr>
              <a:t></a:t>
            </a:r>
            <a:r>
              <a:rPr sz="1800" spc="355" dirty="0">
                <a:latin typeface="Symbol"/>
                <a:cs typeface="Symbol"/>
              </a:rPr>
              <a:t>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2400" spc="-310" dirty="0">
                <a:latin typeface="Symbol"/>
                <a:cs typeface="Symbol"/>
              </a:rPr>
              <a:t></a:t>
            </a:r>
            <a:r>
              <a:rPr sz="1800" spc="505" dirty="0">
                <a:latin typeface="Times New Roman"/>
                <a:cs typeface="Times New Roman"/>
              </a:rPr>
              <a:t>1</a:t>
            </a:r>
            <a:r>
              <a:rPr sz="1800" spc="355" dirty="0">
                <a:latin typeface="Symbol"/>
                <a:cs typeface="Symbol"/>
              </a:rPr>
              <a:t></a:t>
            </a:r>
            <a:r>
              <a:rPr sz="1800" spc="180" dirty="0">
                <a:latin typeface="Times New Roman"/>
                <a:cs typeface="Times New Roman"/>
              </a:rPr>
              <a:t> </a:t>
            </a:r>
            <a:r>
              <a:rPr sz="1800" i="1" spc="290" dirty="0">
                <a:latin typeface="Times New Roman"/>
                <a:cs typeface="Times New Roman"/>
              </a:rPr>
              <a:t>y</a:t>
            </a:r>
            <a:r>
              <a:rPr sz="1800" i="1" dirty="0">
                <a:latin typeface="Times New Roman"/>
                <a:cs typeface="Times New Roman"/>
              </a:rPr>
              <a:t> </a:t>
            </a:r>
            <a:r>
              <a:rPr sz="1800" i="1" spc="-105" dirty="0">
                <a:latin typeface="Times New Roman"/>
                <a:cs typeface="Times New Roman"/>
              </a:rPr>
              <a:t> </a:t>
            </a:r>
            <a:r>
              <a:rPr sz="2400" spc="95" dirty="0">
                <a:latin typeface="Symbol"/>
                <a:cs typeface="Symbol"/>
              </a:rPr>
              <a:t></a:t>
            </a:r>
            <a:r>
              <a:rPr sz="1800" spc="-30" dirty="0">
                <a:latin typeface="Times New Roman"/>
                <a:cs typeface="Times New Roman"/>
              </a:rPr>
              <a:t>l</a:t>
            </a:r>
            <a:r>
              <a:rPr sz="1800" spc="325" dirty="0">
                <a:latin typeface="Times New Roman"/>
                <a:cs typeface="Times New Roman"/>
              </a:rPr>
              <a:t>n</a:t>
            </a:r>
            <a:r>
              <a:rPr sz="1800" spc="-165" dirty="0">
                <a:latin typeface="Times New Roman"/>
                <a:cs typeface="Times New Roman"/>
              </a:rPr>
              <a:t> </a:t>
            </a:r>
            <a:r>
              <a:rPr sz="3000" spc="-630" dirty="0">
                <a:latin typeface="Symbol"/>
                <a:cs typeface="Symbol"/>
              </a:rPr>
              <a:t></a:t>
            </a:r>
            <a:r>
              <a:rPr sz="1800" spc="505" dirty="0">
                <a:latin typeface="Times New Roman"/>
                <a:cs typeface="Times New Roman"/>
              </a:rPr>
              <a:t>1</a:t>
            </a:r>
            <a:r>
              <a:rPr sz="1800" spc="355" dirty="0">
                <a:latin typeface="Symbol"/>
                <a:cs typeface="Symbol"/>
              </a:rPr>
              <a:t>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i="1" spc="290" dirty="0">
                <a:latin typeface="Times New Roman"/>
                <a:cs typeface="Times New Roman"/>
              </a:rPr>
              <a:t>e</a:t>
            </a:r>
            <a:r>
              <a:rPr sz="1800" i="1" dirty="0">
                <a:latin typeface="Times New Roman"/>
                <a:cs typeface="Times New Roman"/>
              </a:rPr>
              <a:t>	</a:t>
            </a:r>
            <a:r>
              <a:rPr sz="3000" spc="-434" dirty="0">
                <a:latin typeface="Symbol"/>
                <a:cs typeface="Symbol"/>
              </a:rPr>
              <a:t></a:t>
            </a:r>
            <a:r>
              <a:rPr sz="3100" spc="-229" dirty="0">
                <a:latin typeface="Symbol"/>
                <a:cs typeface="Symbol"/>
              </a:rPr>
              <a:t></a:t>
            </a:r>
            <a:endParaRPr sz="3100">
              <a:latin typeface="Symbol"/>
              <a:cs typeface="Symbol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1184466" y="3800000"/>
            <a:ext cx="1910714" cy="67056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63500">
              <a:lnSpc>
                <a:spcPts val="825"/>
              </a:lnSpc>
              <a:spcBef>
                <a:spcPts val="105"/>
              </a:spcBef>
            </a:pPr>
            <a:r>
              <a:rPr sz="1800" spc="355" dirty="0">
                <a:latin typeface="Symbol"/>
                <a:cs typeface="Symbol"/>
              </a:rPr>
              <a:t></a:t>
            </a:r>
            <a:r>
              <a:rPr sz="1800" spc="-204" dirty="0">
                <a:latin typeface="Times New Roman"/>
                <a:cs typeface="Times New Roman"/>
              </a:rPr>
              <a:t> </a:t>
            </a:r>
            <a:r>
              <a:rPr sz="4125" spc="480" baseline="-9090" dirty="0">
                <a:latin typeface="Symbol"/>
                <a:cs typeface="Symbol"/>
              </a:rPr>
              <a:t></a:t>
            </a:r>
            <a:r>
              <a:rPr sz="3100" spc="320" dirty="0">
                <a:latin typeface="Symbol"/>
                <a:cs typeface="Symbol"/>
              </a:rPr>
              <a:t></a:t>
            </a:r>
            <a:r>
              <a:rPr sz="1800" i="1" spc="320" dirty="0">
                <a:latin typeface="Times New Roman"/>
                <a:cs typeface="Times New Roman"/>
              </a:rPr>
              <a:t>y </a:t>
            </a:r>
            <a:r>
              <a:rPr sz="1800" spc="145" dirty="0">
                <a:latin typeface="Times New Roman"/>
                <a:cs typeface="Times New Roman"/>
              </a:rPr>
              <a:t>ln </a:t>
            </a:r>
            <a:r>
              <a:rPr sz="3000" spc="80" dirty="0">
                <a:latin typeface="Symbol"/>
                <a:cs typeface="Symbol"/>
              </a:rPr>
              <a:t></a:t>
            </a:r>
            <a:r>
              <a:rPr sz="1800" spc="80" dirty="0">
                <a:latin typeface="Times New Roman"/>
                <a:cs typeface="Times New Roman"/>
              </a:rPr>
              <a:t>1</a:t>
            </a:r>
            <a:r>
              <a:rPr sz="1800" spc="80" dirty="0">
                <a:latin typeface="Symbol"/>
                <a:cs typeface="Symbol"/>
              </a:rPr>
              <a:t></a:t>
            </a:r>
            <a:r>
              <a:rPr sz="1800" spc="80" dirty="0">
                <a:latin typeface="Times New Roman"/>
                <a:cs typeface="Times New Roman"/>
              </a:rPr>
              <a:t> </a:t>
            </a:r>
            <a:r>
              <a:rPr sz="1800" i="1" spc="290" dirty="0">
                <a:latin typeface="Times New Roman"/>
                <a:cs typeface="Times New Roman"/>
              </a:rPr>
              <a:t>e</a:t>
            </a:r>
            <a:endParaRPr sz="1800">
              <a:latin typeface="Times New Roman"/>
              <a:cs typeface="Times New Roman"/>
            </a:endParaRPr>
          </a:p>
          <a:p>
            <a:pPr marL="402590">
              <a:lnSpc>
                <a:spcPts val="620"/>
              </a:lnSpc>
            </a:pPr>
            <a:r>
              <a:rPr sz="1050" i="1" spc="275" dirty="0">
                <a:latin typeface="Times New Roman"/>
                <a:cs typeface="Times New Roman"/>
              </a:rPr>
              <a:t>m</a:t>
            </a:r>
            <a:endParaRPr sz="10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200">
              <a:latin typeface="Times New Roman"/>
              <a:cs typeface="Times New Roman"/>
            </a:endParaRPr>
          </a:p>
          <a:p>
            <a:pPr marL="351155">
              <a:lnSpc>
                <a:spcPct val="100000"/>
              </a:lnSpc>
              <a:spcBef>
                <a:spcPts val="980"/>
              </a:spcBef>
            </a:pPr>
            <a:r>
              <a:rPr sz="1050" i="1" spc="175" dirty="0">
                <a:latin typeface="Times New Roman"/>
                <a:cs typeface="Times New Roman"/>
              </a:rPr>
              <a:t>i</a:t>
            </a:r>
            <a:r>
              <a:rPr sz="1050" spc="175" dirty="0">
                <a:latin typeface="Symbol"/>
                <a:cs typeface="Symbol"/>
              </a:rPr>
              <a:t></a:t>
            </a:r>
            <a:r>
              <a:rPr sz="1050" spc="175" dirty="0">
                <a:latin typeface="Times New Roman"/>
                <a:cs typeface="Times New Roman"/>
              </a:rPr>
              <a:t>1</a:t>
            </a:r>
            <a:endParaRPr sz="1050">
              <a:latin typeface="Times New Roman"/>
              <a:cs typeface="Times New Roman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5726704" y="3037622"/>
            <a:ext cx="566420" cy="30543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800" spc="430" dirty="0">
                <a:latin typeface="Times New Roman"/>
                <a:cs typeface="Times New Roman"/>
              </a:rPr>
              <a:t>1</a:t>
            </a:r>
            <a:r>
              <a:rPr sz="1800" spc="430" dirty="0">
                <a:latin typeface="Symbol"/>
                <a:cs typeface="Symbol"/>
              </a:rPr>
              <a:t></a:t>
            </a:r>
            <a:r>
              <a:rPr sz="1800" spc="-120" dirty="0">
                <a:latin typeface="Times New Roman"/>
                <a:cs typeface="Times New Roman"/>
              </a:rPr>
              <a:t> </a:t>
            </a:r>
            <a:r>
              <a:rPr sz="1800" i="1" spc="290" dirty="0">
                <a:latin typeface="Times New Roman"/>
                <a:cs typeface="Times New Roman"/>
              </a:rPr>
              <a:t>e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6033502" y="2708002"/>
            <a:ext cx="181610" cy="30543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800" spc="325" dirty="0">
                <a:latin typeface="Times New Roman"/>
                <a:cs typeface="Times New Roman"/>
              </a:rPr>
              <a:t>1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4063070" y="3037622"/>
            <a:ext cx="1133475" cy="30543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sz="2700" spc="352" baseline="37037" dirty="0">
                <a:latin typeface="Symbol"/>
                <a:cs typeface="Symbol"/>
              </a:rPr>
              <a:t></a:t>
            </a:r>
            <a:r>
              <a:rPr sz="2700" spc="352" baseline="40123" dirty="0">
                <a:latin typeface="Symbol"/>
                <a:cs typeface="Symbol"/>
              </a:rPr>
              <a:t></a:t>
            </a:r>
            <a:r>
              <a:rPr sz="2700" spc="-390" baseline="40123" dirty="0">
                <a:latin typeface="Times New Roman"/>
                <a:cs typeface="Times New Roman"/>
              </a:rPr>
              <a:t> </a:t>
            </a:r>
            <a:r>
              <a:rPr sz="1800" spc="434" dirty="0">
                <a:latin typeface="Times New Roman"/>
                <a:cs typeface="Times New Roman"/>
              </a:rPr>
              <a:t>1</a:t>
            </a:r>
            <a:r>
              <a:rPr sz="1800" spc="434" dirty="0">
                <a:latin typeface="Symbol"/>
                <a:cs typeface="Symbol"/>
              </a:rPr>
              <a:t></a:t>
            </a:r>
            <a:r>
              <a:rPr sz="1800" spc="-70" dirty="0">
                <a:latin typeface="Times New Roman"/>
                <a:cs typeface="Times New Roman"/>
              </a:rPr>
              <a:t> </a:t>
            </a:r>
            <a:r>
              <a:rPr sz="1800" i="1" spc="305" dirty="0">
                <a:latin typeface="Times New Roman"/>
                <a:cs typeface="Times New Roman"/>
              </a:rPr>
              <a:t>e</a:t>
            </a:r>
            <a:r>
              <a:rPr sz="1575" spc="457" baseline="44973" dirty="0">
                <a:latin typeface="Symbol"/>
                <a:cs typeface="Symbol"/>
              </a:rPr>
              <a:t></a:t>
            </a:r>
            <a:r>
              <a:rPr sz="1575" spc="67" baseline="44973" dirty="0">
                <a:latin typeface="Times New Roman"/>
                <a:cs typeface="Times New Roman"/>
              </a:rPr>
              <a:t> </a:t>
            </a:r>
            <a:r>
              <a:rPr sz="1575" i="1" spc="195" baseline="44973" dirty="0">
                <a:latin typeface="Times New Roman"/>
                <a:cs typeface="Times New Roman"/>
              </a:rPr>
              <a:t>f</a:t>
            </a:r>
            <a:r>
              <a:rPr sz="1125" i="1" spc="195" baseline="44444" dirty="0">
                <a:latin typeface="Times New Roman"/>
                <a:cs typeface="Times New Roman"/>
              </a:rPr>
              <a:t>i</a:t>
            </a:r>
            <a:endParaRPr sz="1125" baseline="44444">
              <a:latin typeface="Times New Roman"/>
              <a:cs typeface="Times New Roman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4712903" y="2708002"/>
            <a:ext cx="181610" cy="30543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800" spc="325" dirty="0">
                <a:latin typeface="Times New Roman"/>
                <a:cs typeface="Times New Roman"/>
              </a:rPr>
              <a:t>1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3827602" y="2854973"/>
            <a:ext cx="229235" cy="30543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800" spc="40" dirty="0">
                <a:latin typeface="Times New Roman"/>
                <a:cs typeface="Times New Roman"/>
              </a:rPr>
              <a:t>ln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3501055" y="2102830"/>
            <a:ext cx="720725" cy="30543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sz="1800" spc="434" dirty="0">
                <a:latin typeface="Times New Roman"/>
                <a:cs typeface="Times New Roman"/>
              </a:rPr>
              <a:t>1</a:t>
            </a:r>
            <a:r>
              <a:rPr sz="1800" spc="434" dirty="0">
                <a:latin typeface="Symbol"/>
                <a:cs typeface="Symbol"/>
              </a:rPr>
              <a:t></a:t>
            </a:r>
            <a:r>
              <a:rPr sz="1800" spc="190" dirty="0">
                <a:latin typeface="Times New Roman"/>
                <a:cs typeface="Times New Roman"/>
              </a:rPr>
              <a:t> </a:t>
            </a:r>
            <a:r>
              <a:rPr sz="1800" i="1" spc="200" dirty="0">
                <a:latin typeface="Times New Roman"/>
                <a:cs typeface="Times New Roman"/>
              </a:rPr>
              <a:t>p</a:t>
            </a:r>
            <a:r>
              <a:rPr sz="1575" i="1" spc="300" baseline="-23809" dirty="0">
                <a:latin typeface="Times New Roman"/>
                <a:cs typeface="Times New Roman"/>
              </a:rPr>
              <a:t>i</a:t>
            </a:r>
            <a:endParaRPr sz="1575" baseline="-23809">
              <a:latin typeface="Times New Roman"/>
              <a:cs typeface="Times New Roman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2697234" y="1910679"/>
            <a:ext cx="920115" cy="5359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95"/>
              </a:spcBef>
              <a:tabLst>
                <a:tab pos="778510" algn="l"/>
              </a:tabLst>
            </a:pPr>
            <a:r>
              <a:rPr sz="1800" spc="-30" dirty="0">
                <a:latin typeface="Times New Roman"/>
                <a:cs typeface="Times New Roman"/>
              </a:rPr>
              <a:t>l</a:t>
            </a:r>
            <a:r>
              <a:rPr sz="1800" spc="325" dirty="0">
                <a:latin typeface="Times New Roman"/>
                <a:cs typeface="Times New Roman"/>
              </a:rPr>
              <a:t>n</a:t>
            </a:r>
            <a:r>
              <a:rPr sz="1800" spc="-195" dirty="0">
                <a:latin typeface="Times New Roman"/>
                <a:cs typeface="Times New Roman"/>
              </a:rPr>
              <a:t> </a:t>
            </a:r>
            <a:r>
              <a:rPr sz="3350" spc="-270" dirty="0">
                <a:latin typeface="Symbol"/>
                <a:cs typeface="Symbol"/>
              </a:rPr>
              <a:t></a:t>
            </a:r>
            <a:r>
              <a:rPr sz="1800" i="1" spc="300" dirty="0">
                <a:latin typeface="Times New Roman"/>
                <a:cs typeface="Times New Roman"/>
              </a:rPr>
              <a:t>p</a:t>
            </a:r>
            <a:r>
              <a:rPr sz="1575" i="1" spc="157" baseline="-23809" dirty="0">
                <a:latin typeface="Times New Roman"/>
                <a:cs typeface="Times New Roman"/>
              </a:rPr>
              <a:t>i</a:t>
            </a:r>
            <a:r>
              <a:rPr sz="1575" i="1" baseline="-23809" dirty="0">
                <a:latin typeface="Times New Roman"/>
                <a:cs typeface="Times New Roman"/>
              </a:rPr>
              <a:t>	</a:t>
            </a:r>
            <a:r>
              <a:rPr sz="2400" spc="5" dirty="0">
                <a:latin typeface="Symbol"/>
                <a:cs typeface="Symbol"/>
              </a:rPr>
              <a:t></a:t>
            </a:r>
            <a:endParaRPr sz="2400">
              <a:latin typeface="Symbol"/>
              <a:cs typeface="Symbol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2981263" y="1418187"/>
            <a:ext cx="375920" cy="30543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800" spc="505" dirty="0">
                <a:latin typeface="Times New Roman"/>
                <a:cs typeface="Times New Roman"/>
              </a:rPr>
              <a:t>1</a:t>
            </a:r>
            <a:r>
              <a:rPr sz="1800" spc="355" dirty="0">
                <a:latin typeface="Symbol"/>
                <a:cs typeface="Symbol"/>
              </a:rPr>
              <a:t></a:t>
            </a:r>
            <a:endParaRPr sz="1800">
              <a:latin typeface="Symbol"/>
              <a:cs typeface="Symbol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1160929" y="3160363"/>
            <a:ext cx="2726690" cy="603885"/>
          </a:xfrm>
          <a:prstGeom prst="rect">
            <a:avLst/>
          </a:prstGeom>
        </p:spPr>
        <p:txBody>
          <a:bodyPr vert="horz" wrap="square" lIns="0" tIns="29209" rIns="0" bIns="0" rtlCol="0">
            <a:spAutoFit/>
          </a:bodyPr>
          <a:lstStyle/>
          <a:p>
            <a:pPr marR="113664" algn="r">
              <a:lnSpc>
                <a:spcPct val="100000"/>
              </a:lnSpc>
              <a:spcBef>
                <a:spcPts val="229"/>
              </a:spcBef>
            </a:pPr>
            <a:r>
              <a:rPr sz="1050" i="1" spc="210" dirty="0">
                <a:latin typeface="Times New Roman"/>
                <a:cs typeface="Times New Roman"/>
              </a:rPr>
              <a:t>i</a:t>
            </a:r>
            <a:r>
              <a:rPr sz="1050" spc="130" dirty="0">
                <a:latin typeface="Symbol"/>
                <a:cs typeface="Symbol"/>
              </a:rPr>
              <a:t></a:t>
            </a:r>
            <a:r>
              <a:rPr sz="1050" spc="190" dirty="0">
                <a:latin typeface="Times New Roman"/>
                <a:cs typeface="Times New Roman"/>
              </a:rPr>
              <a:t>1</a:t>
            </a:r>
            <a:endParaRPr sz="1050">
              <a:latin typeface="Times New Roman"/>
              <a:cs typeface="Times New Roman"/>
            </a:endParaRPr>
          </a:p>
          <a:p>
            <a:pPr marL="38100">
              <a:lnSpc>
                <a:spcPct val="100000"/>
              </a:lnSpc>
              <a:spcBef>
                <a:spcPts val="280"/>
              </a:spcBef>
            </a:pPr>
            <a:r>
              <a:rPr sz="1800" spc="565" dirty="0">
                <a:latin typeface="Symbol"/>
                <a:cs typeface="Symbol"/>
              </a:rPr>
              <a:t></a:t>
            </a:r>
            <a:r>
              <a:rPr sz="1800" spc="565" dirty="0">
                <a:latin typeface="Times New Roman"/>
                <a:cs typeface="Times New Roman"/>
              </a:rPr>
              <a:t> </a:t>
            </a:r>
            <a:r>
              <a:rPr sz="1800" spc="-85" dirty="0">
                <a:latin typeface="Times New Roman"/>
                <a:cs typeface="Times New Roman"/>
              </a:rPr>
              <a:t> </a:t>
            </a:r>
            <a:r>
              <a:rPr sz="1800" i="1" spc="135" dirty="0">
                <a:latin typeface="Times New Roman"/>
                <a:cs typeface="Times New Roman"/>
              </a:rPr>
              <a:t>l</a:t>
            </a:r>
            <a:r>
              <a:rPr sz="1800" i="1" spc="355" dirty="0">
                <a:latin typeface="Times New Roman"/>
                <a:cs typeface="Times New Roman"/>
              </a:rPr>
              <a:t>o</a:t>
            </a:r>
            <a:r>
              <a:rPr sz="1800" i="1" spc="250" dirty="0">
                <a:latin typeface="Times New Roman"/>
                <a:cs typeface="Times New Roman"/>
              </a:rPr>
              <a:t>s</a:t>
            </a:r>
            <a:r>
              <a:rPr sz="1800" i="1" spc="320" dirty="0">
                <a:latin typeface="Times New Roman"/>
                <a:cs typeface="Times New Roman"/>
              </a:rPr>
              <a:t>s</a:t>
            </a:r>
            <a:r>
              <a:rPr sz="2400" spc="190" dirty="0">
                <a:latin typeface="Symbol"/>
                <a:cs typeface="Symbol"/>
              </a:rPr>
              <a:t></a:t>
            </a:r>
            <a:r>
              <a:rPr sz="1800" i="1" spc="290" dirty="0">
                <a:latin typeface="Times New Roman"/>
                <a:cs typeface="Times New Roman"/>
              </a:rPr>
              <a:t>y</a:t>
            </a:r>
            <a:r>
              <a:rPr sz="1575" i="1" spc="157" baseline="-23809" dirty="0">
                <a:latin typeface="Times New Roman"/>
                <a:cs typeface="Times New Roman"/>
              </a:rPr>
              <a:t>i</a:t>
            </a:r>
            <a:r>
              <a:rPr sz="1575" i="1" spc="22" baseline="-23809" dirty="0">
                <a:latin typeface="Times New Roman"/>
                <a:cs typeface="Times New Roman"/>
              </a:rPr>
              <a:t> </a:t>
            </a:r>
            <a:r>
              <a:rPr sz="1800" spc="160" dirty="0">
                <a:latin typeface="Times New Roman"/>
                <a:cs typeface="Times New Roman"/>
              </a:rPr>
              <a:t>,</a:t>
            </a:r>
            <a:r>
              <a:rPr sz="1800" spc="80" dirty="0">
                <a:latin typeface="Times New Roman"/>
                <a:cs typeface="Times New Roman"/>
              </a:rPr>
              <a:t> </a:t>
            </a:r>
            <a:r>
              <a:rPr sz="1800" i="1" spc="-625" dirty="0">
                <a:latin typeface="Times New Roman"/>
                <a:cs typeface="Times New Roman"/>
              </a:rPr>
              <a:t>y</a:t>
            </a:r>
            <a:r>
              <a:rPr sz="2700" spc="465" baseline="3086" dirty="0">
                <a:latin typeface="Times New Roman"/>
                <a:cs typeface="Times New Roman"/>
              </a:rPr>
              <a:t>ˆ</a:t>
            </a:r>
            <a:r>
              <a:rPr sz="1575" i="1" spc="157" baseline="-23809" dirty="0">
                <a:latin typeface="Times New Roman"/>
                <a:cs typeface="Times New Roman"/>
              </a:rPr>
              <a:t>i</a:t>
            </a:r>
            <a:r>
              <a:rPr sz="1575" i="1" spc="195" baseline="-23809" dirty="0">
                <a:latin typeface="Times New Roman"/>
                <a:cs typeface="Times New Roman"/>
              </a:rPr>
              <a:t> </a:t>
            </a:r>
            <a:r>
              <a:rPr sz="2400" spc="5" dirty="0">
                <a:latin typeface="Symbol"/>
                <a:cs typeface="Symbol"/>
              </a:rPr>
              <a:t></a:t>
            </a:r>
            <a:r>
              <a:rPr sz="2400" spc="-240" dirty="0">
                <a:latin typeface="Times New Roman"/>
                <a:cs typeface="Times New Roman"/>
              </a:rPr>
              <a:t> </a:t>
            </a:r>
            <a:r>
              <a:rPr sz="1800" spc="355" dirty="0">
                <a:latin typeface="Symbol"/>
                <a:cs typeface="Symbol"/>
              </a:rPr>
              <a:t></a:t>
            </a:r>
            <a:r>
              <a:rPr sz="1800" spc="105" dirty="0">
                <a:latin typeface="Times New Roman"/>
                <a:cs typeface="Times New Roman"/>
              </a:rPr>
              <a:t> </a:t>
            </a:r>
            <a:r>
              <a:rPr sz="1800" spc="340" dirty="0">
                <a:latin typeface="Symbol"/>
                <a:cs typeface="Symbol"/>
              </a:rPr>
              <a:t></a:t>
            </a:r>
            <a:r>
              <a:rPr sz="1800" i="1" spc="325" dirty="0">
                <a:latin typeface="Times New Roman"/>
                <a:cs typeface="Times New Roman"/>
              </a:rPr>
              <a:t>l</a:t>
            </a:r>
            <a:r>
              <a:rPr sz="2400" spc="-270" dirty="0">
                <a:latin typeface="Symbol"/>
                <a:cs typeface="Symbol"/>
              </a:rPr>
              <a:t></a:t>
            </a:r>
            <a:r>
              <a:rPr sz="2000" i="1" spc="235" dirty="0">
                <a:latin typeface="Symbol"/>
                <a:cs typeface="Symbol"/>
              </a:rPr>
              <a:t></a:t>
            </a:r>
            <a:r>
              <a:rPr sz="2000" spc="-100" dirty="0">
                <a:latin typeface="Times New Roman"/>
                <a:cs typeface="Times New Roman"/>
              </a:rPr>
              <a:t> </a:t>
            </a:r>
            <a:r>
              <a:rPr sz="2400" spc="5" dirty="0">
                <a:latin typeface="Symbol"/>
                <a:cs typeface="Symbol"/>
              </a:rPr>
              <a:t></a:t>
            </a:r>
            <a:endParaRPr sz="2400">
              <a:latin typeface="Symbol"/>
              <a:cs typeface="Symbol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1228687" y="2780457"/>
            <a:ext cx="2213610" cy="3943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38100">
              <a:lnSpc>
                <a:spcPts val="825"/>
              </a:lnSpc>
              <a:spcBef>
                <a:spcPts val="120"/>
              </a:spcBef>
            </a:pPr>
            <a:r>
              <a:rPr sz="1800" spc="600" dirty="0">
                <a:latin typeface="Symbol"/>
                <a:cs typeface="Symbol"/>
              </a:rPr>
              <a:t></a:t>
            </a:r>
            <a:r>
              <a:rPr sz="1800" spc="365" dirty="0">
                <a:latin typeface="Symbol"/>
                <a:cs typeface="Symbol"/>
              </a:rPr>
              <a:t></a:t>
            </a:r>
            <a:r>
              <a:rPr sz="1575" spc="-195" baseline="31746" dirty="0">
                <a:latin typeface="Times New Roman"/>
                <a:cs typeface="Times New Roman"/>
              </a:rPr>
              <a:t>1</a:t>
            </a:r>
            <a:r>
              <a:rPr sz="1800" spc="-1535" dirty="0">
                <a:latin typeface="Symbol"/>
                <a:cs typeface="Symbol"/>
              </a:rPr>
              <a:t></a:t>
            </a:r>
            <a:r>
              <a:rPr sz="1575" spc="427" baseline="31746" dirty="0">
                <a:latin typeface="Symbol"/>
                <a:cs typeface="Symbol"/>
              </a:rPr>
              <a:t></a:t>
            </a:r>
            <a:r>
              <a:rPr sz="1575" i="1" spc="-209" baseline="31746" dirty="0">
                <a:latin typeface="Times New Roman"/>
                <a:cs typeface="Times New Roman"/>
              </a:rPr>
              <a:t>e</a:t>
            </a:r>
            <a:r>
              <a:rPr sz="1800" spc="-1415" dirty="0">
                <a:latin typeface="Symbol"/>
                <a:cs typeface="Symbol"/>
              </a:rPr>
              <a:t></a:t>
            </a:r>
            <a:r>
              <a:rPr sz="1125" spc="217" baseline="81481" dirty="0">
                <a:latin typeface="Symbol"/>
                <a:cs typeface="Symbol"/>
              </a:rPr>
              <a:t></a:t>
            </a:r>
            <a:r>
              <a:rPr sz="1125" spc="30" baseline="81481" dirty="0">
                <a:latin typeface="Times New Roman"/>
                <a:cs typeface="Times New Roman"/>
              </a:rPr>
              <a:t> </a:t>
            </a:r>
            <a:r>
              <a:rPr sz="1125" i="1" spc="120" baseline="81481" dirty="0">
                <a:latin typeface="Times New Roman"/>
                <a:cs typeface="Times New Roman"/>
              </a:rPr>
              <a:t>f</a:t>
            </a:r>
            <a:r>
              <a:rPr sz="1125" i="1" spc="112" baseline="66666" dirty="0">
                <a:latin typeface="Times New Roman"/>
                <a:cs typeface="Times New Roman"/>
              </a:rPr>
              <a:t>i</a:t>
            </a:r>
            <a:r>
              <a:rPr sz="1125" i="1" baseline="66666" dirty="0">
                <a:latin typeface="Times New Roman"/>
                <a:cs typeface="Times New Roman"/>
              </a:rPr>
              <a:t>  </a:t>
            </a:r>
            <a:r>
              <a:rPr sz="1125" i="1" spc="-135" baseline="66666" dirty="0">
                <a:latin typeface="Times New Roman"/>
                <a:cs typeface="Times New Roman"/>
              </a:rPr>
              <a:t> </a:t>
            </a:r>
            <a:r>
              <a:rPr sz="1800" spc="645" dirty="0">
                <a:latin typeface="Symbol"/>
                <a:cs typeface="Symbol"/>
              </a:rPr>
              <a:t></a:t>
            </a:r>
            <a:r>
              <a:rPr sz="1800" spc="-245" dirty="0">
                <a:latin typeface="Times New Roman"/>
                <a:cs typeface="Times New Roman"/>
              </a:rPr>
              <a:t> </a:t>
            </a:r>
            <a:r>
              <a:rPr sz="1800" i="1" spc="330" dirty="0">
                <a:latin typeface="Times New Roman"/>
                <a:cs typeface="Times New Roman"/>
              </a:rPr>
              <a:t>l</a:t>
            </a:r>
            <a:r>
              <a:rPr sz="2400" spc="-270" dirty="0">
                <a:latin typeface="Symbol"/>
                <a:cs typeface="Symbol"/>
              </a:rPr>
              <a:t></a:t>
            </a:r>
            <a:r>
              <a:rPr sz="2000" i="1" spc="235" dirty="0">
                <a:latin typeface="Symbol"/>
                <a:cs typeface="Symbol"/>
              </a:rPr>
              <a:t></a:t>
            </a:r>
            <a:r>
              <a:rPr sz="2000" spc="-105" dirty="0">
                <a:latin typeface="Times New Roman"/>
                <a:cs typeface="Times New Roman"/>
              </a:rPr>
              <a:t> </a:t>
            </a:r>
            <a:r>
              <a:rPr sz="2400" spc="5" dirty="0">
                <a:latin typeface="Symbol"/>
                <a:cs typeface="Symbol"/>
              </a:rPr>
              <a:t></a:t>
            </a:r>
            <a:r>
              <a:rPr sz="2400" spc="-240" dirty="0">
                <a:latin typeface="Times New Roman"/>
                <a:cs typeface="Times New Roman"/>
              </a:rPr>
              <a:t> </a:t>
            </a:r>
            <a:r>
              <a:rPr sz="1800" spc="355" dirty="0">
                <a:latin typeface="Symbol"/>
                <a:cs typeface="Symbol"/>
              </a:rPr>
              <a:t></a:t>
            </a:r>
            <a:endParaRPr sz="1800">
              <a:latin typeface="Symbol"/>
              <a:cs typeface="Symbol"/>
            </a:endParaRPr>
          </a:p>
          <a:p>
            <a:pPr marL="443865">
              <a:lnSpc>
                <a:spcPts val="440"/>
              </a:lnSpc>
            </a:pPr>
            <a:r>
              <a:rPr sz="750" i="1" spc="75" dirty="0">
                <a:latin typeface="Times New Roman"/>
                <a:cs typeface="Times New Roman"/>
              </a:rPr>
              <a:t>i</a:t>
            </a:r>
            <a:endParaRPr sz="750">
              <a:latin typeface="Times New Roman"/>
              <a:cs typeface="Times New Roman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1225226" y="2028313"/>
            <a:ext cx="1099820" cy="3943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800" spc="645" dirty="0">
                <a:latin typeface="Symbol"/>
                <a:cs typeface="Symbol"/>
              </a:rPr>
              <a:t>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i="1" spc="100" dirty="0">
                <a:latin typeface="Times New Roman"/>
                <a:cs typeface="Times New Roman"/>
              </a:rPr>
              <a:t>l</a:t>
            </a:r>
            <a:r>
              <a:rPr sz="2400" spc="100" dirty="0">
                <a:latin typeface="Symbol"/>
                <a:cs typeface="Symbol"/>
              </a:rPr>
              <a:t></a:t>
            </a:r>
            <a:r>
              <a:rPr sz="2000" i="1" spc="100" dirty="0">
                <a:latin typeface="Symbol"/>
                <a:cs typeface="Symbol"/>
              </a:rPr>
              <a:t></a:t>
            </a:r>
            <a:r>
              <a:rPr sz="2000" i="1" spc="-130" dirty="0">
                <a:latin typeface="Times New Roman"/>
                <a:cs typeface="Times New Roman"/>
              </a:rPr>
              <a:t> </a:t>
            </a:r>
            <a:r>
              <a:rPr sz="2400" spc="5" dirty="0">
                <a:latin typeface="Symbol"/>
                <a:cs typeface="Symbol"/>
              </a:rPr>
              <a:t></a:t>
            </a:r>
            <a:r>
              <a:rPr sz="2400" spc="-260" dirty="0">
                <a:latin typeface="Times New Roman"/>
                <a:cs typeface="Times New Roman"/>
              </a:rPr>
              <a:t> </a:t>
            </a:r>
            <a:r>
              <a:rPr sz="1800" spc="355" dirty="0">
                <a:latin typeface="Symbol"/>
                <a:cs typeface="Symbol"/>
              </a:rPr>
              <a:t></a:t>
            </a:r>
            <a:endParaRPr sz="1800">
              <a:latin typeface="Symbol"/>
              <a:cs typeface="Symbol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1244676" y="1343671"/>
            <a:ext cx="803910" cy="3943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800" i="1" spc="120" dirty="0">
                <a:latin typeface="Times New Roman"/>
                <a:cs typeface="Times New Roman"/>
              </a:rPr>
              <a:t>L</a:t>
            </a:r>
            <a:r>
              <a:rPr sz="2400" spc="120" dirty="0">
                <a:latin typeface="Symbol"/>
                <a:cs typeface="Symbol"/>
              </a:rPr>
              <a:t></a:t>
            </a:r>
            <a:r>
              <a:rPr sz="2000" i="1" spc="120" dirty="0">
                <a:latin typeface="Symbol"/>
                <a:cs typeface="Symbol"/>
              </a:rPr>
              <a:t></a:t>
            </a:r>
            <a:r>
              <a:rPr sz="2000" i="1" spc="-140" dirty="0">
                <a:latin typeface="Times New Roman"/>
                <a:cs typeface="Times New Roman"/>
              </a:rPr>
              <a:t> </a:t>
            </a:r>
            <a:r>
              <a:rPr sz="2400" spc="5" dirty="0">
                <a:latin typeface="Symbol"/>
                <a:cs typeface="Symbol"/>
              </a:rPr>
              <a:t></a:t>
            </a:r>
            <a:r>
              <a:rPr sz="2400" spc="-280" dirty="0">
                <a:latin typeface="Times New Roman"/>
                <a:cs typeface="Times New Roman"/>
              </a:rPr>
              <a:t> </a:t>
            </a:r>
            <a:r>
              <a:rPr sz="1800" spc="355" dirty="0">
                <a:latin typeface="Symbol"/>
                <a:cs typeface="Symbol"/>
              </a:rPr>
              <a:t></a:t>
            </a:r>
            <a:endParaRPr sz="1800">
              <a:latin typeface="Symbol"/>
              <a:cs typeface="Symbol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5847558" y="169191"/>
            <a:ext cx="1353185" cy="4565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r>
              <a:rPr sz="2150" i="1" spc="229" dirty="0">
                <a:latin typeface="Times New Roman"/>
                <a:cs typeface="Times New Roman"/>
              </a:rPr>
              <a:t>y</a:t>
            </a:r>
            <a:r>
              <a:rPr sz="1875" i="1" spc="345" baseline="-24444" dirty="0">
                <a:latin typeface="Times New Roman"/>
                <a:cs typeface="Times New Roman"/>
              </a:rPr>
              <a:t>i</a:t>
            </a:r>
            <a:r>
              <a:rPr sz="1875" i="1" spc="472" baseline="-24444" dirty="0">
                <a:latin typeface="Times New Roman"/>
                <a:cs typeface="Times New Roman"/>
              </a:rPr>
              <a:t> </a:t>
            </a:r>
            <a:r>
              <a:rPr sz="2150" spc="110" dirty="0">
                <a:latin typeface="Symbol"/>
                <a:cs typeface="Symbol"/>
              </a:rPr>
              <a:t></a:t>
            </a:r>
            <a:r>
              <a:rPr sz="2800" spc="110" dirty="0">
                <a:latin typeface="Symbol"/>
                <a:cs typeface="Symbol"/>
              </a:rPr>
              <a:t></a:t>
            </a:r>
            <a:r>
              <a:rPr sz="2150" spc="110" dirty="0">
                <a:latin typeface="Times New Roman"/>
                <a:cs typeface="Times New Roman"/>
              </a:rPr>
              <a:t>0,1</a:t>
            </a:r>
            <a:r>
              <a:rPr sz="2800" spc="110" dirty="0">
                <a:latin typeface="Symbol"/>
                <a:cs typeface="Symbol"/>
              </a:rPr>
              <a:t></a:t>
            </a:r>
            <a:endParaRPr sz="2800">
              <a:latin typeface="Symbol"/>
              <a:cs typeface="Symbol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6037454" y="1032925"/>
            <a:ext cx="147955" cy="267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5"/>
              </a:spcBef>
            </a:pPr>
            <a:r>
              <a:rPr sz="1550" spc="295" dirty="0">
                <a:latin typeface="Symbol"/>
                <a:cs typeface="Symbol"/>
              </a:rPr>
              <a:t></a:t>
            </a:r>
            <a:endParaRPr sz="1550">
              <a:latin typeface="Symbol"/>
              <a:cs typeface="Symbol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5804100" y="862148"/>
            <a:ext cx="407034" cy="267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35"/>
              </a:spcBef>
            </a:pPr>
            <a:r>
              <a:rPr sz="2325" spc="494" baseline="-37634" dirty="0">
                <a:latin typeface="Symbol"/>
                <a:cs typeface="Symbol"/>
              </a:rPr>
              <a:t></a:t>
            </a:r>
            <a:r>
              <a:rPr sz="2325" spc="7" baseline="-37634" dirty="0">
                <a:latin typeface="Times New Roman"/>
                <a:cs typeface="Times New Roman"/>
              </a:rPr>
              <a:t> </a:t>
            </a:r>
            <a:r>
              <a:rPr sz="1550" spc="295" dirty="0">
                <a:latin typeface="Symbol"/>
                <a:cs typeface="Symbol"/>
              </a:rPr>
              <a:t></a:t>
            </a:r>
            <a:endParaRPr sz="1550">
              <a:latin typeface="Symbol"/>
              <a:cs typeface="Symbol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5693561" y="1132224"/>
            <a:ext cx="57150" cy="16637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5"/>
              </a:spcBef>
            </a:pPr>
            <a:r>
              <a:rPr sz="900" i="1" spc="95" dirty="0">
                <a:latin typeface="Times New Roman"/>
                <a:cs typeface="Times New Roman"/>
              </a:rPr>
              <a:t>i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6012054" y="1150214"/>
            <a:ext cx="721360" cy="267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35"/>
              </a:spcBef>
            </a:pPr>
            <a:r>
              <a:rPr sz="2325" spc="405" baseline="-14336" dirty="0">
                <a:latin typeface="Symbol"/>
                <a:cs typeface="Symbol"/>
              </a:rPr>
              <a:t></a:t>
            </a:r>
            <a:r>
              <a:rPr sz="1550" spc="270" dirty="0">
                <a:latin typeface="Times New Roman"/>
                <a:cs typeface="Times New Roman"/>
              </a:rPr>
              <a:t>1</a:t>
            </a:r>
            <a:r>
              <a:rPr sz="1550" spc="270" dirty="0">
                <a:latin typeface="Symbol"/>
                <a:cs typeface="Symbol"/>
              </a:rPr>
              <a:t></a:t>
            </a:r>
            <a:r>
              <a:rPr sz="1550" spc="135" dirty="0">
                <a:latin typeface="Times New Roman"/>
                <a:cs typeface="Times New Roman"/>
              </a:rPr>
              <a:t> </a:t>
            </a:r>
            <a:r>
              <a:rPr sz="1550" i="1" spc="175" dirty="0">
                <a:latin typeface="Times New Roman"/>
                <a:cs typeface="Times New Roman"/>
              </a:rPr>
              <a:t>p</a:t>
            </a:r>
            <a:r>
              <a:rPr sz="1350" i="1" spc="262" baseline="-24691" dirty="0">
                <a:latin typeface="Times New Roman"/>
                <a:cs typeface="Times New Roman"/>
              </a:rPr>
              <a:t>i</a:t>
            </a:r>
            <a:endParaRPr sz="1350" baseline="-24691">
              <a:latin typeface="Times New Roman"/>
              <a:cs typeface="Times New Roman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6977616" y="787902"/>
            <a:ext cx="659130" cy="629285"/>
          </a:xfrm>
          <a:prstGeom prst="rect">
            <a:avLst/>
          </a:prstGeom>
        </p:spPr>
        <p:txBody>
          <a:bodyPr vert="horz" wrap="square" lIns="0" tIns="77470" rIns="0" bIns="0" rtlCol="0">
            <a:spAutoFit/>
          </a:bodyPr>
          <a:lstStyle/>
          <a:p>
            <a:pPr marL="48260">
              <a:lnSpc>
                <a:spcPct val="100000"/>
              </a:lnSpc>
              <a:spcBef>
                <a:spcPts val="610"/>
              </a:spcBef>
            </a:pPr>
            <a:r>
              <a:rPr sz="1550" i="1" spc="170" dirty="0">
                <a:latin typeface="Times New Roman"/>
                <a:cs typeface="Times New Roman"/>
              </a:rPr>
              <a:t>y</a:t>
            </a:r>
            <a:r>
              <a:rPr sz="1350" i="1" spc="254" baseline="-24691" dirty="0">
                <a:latin typeface="Times New Roman"/>
                <a:cs typeface="Times New Roman"/>
              </a:rPr>
              <a:t>i  </a:t>
            </a:r>
            <a:r>
              <a:rPr sz="1550" spc="330" dirty="0">
                <a:latin typeface="Symbol"/>
                <a:cs typeface="Symbol"/>
              </a:rPr>
              <a:t></a:t>
            </a:r>
            <a:r>
              <a:rPr sz="1550" spc="-325" dirty="0">
                <a:latin typeface="Times New Roman"/>
                <a:cs typeface="Times New Roman"/>
              </a:rPr>
              <a:t> </a:t>
            </a:r>
            <a:r>
              <a:rPr sz="1550" spc="300" dirty="0">
                <a:latin typeface="Times New Roman"/>
                <a:cs typeface="Times New Roman"/>
              </a:rPr>
              <a:t>1</a:t>
            </a:r>
            <a:endParaRPr sz="1550">
              <a:latin typeface="Times New Roman"/>
              <a:cs typeface="Times New Roman"/>
            </a:endParaRPr>
          </a:p>
          <a:p>
            <a:pPr marL="25400">
              <a:lnSpc>
                <a:spcPct val="100000"/>
              </a:lnSpc>
              <a:spcBef>
                <a:spcPts val="515"/>
              </a:spcBef>
            </a:pPr>
            <a:r>
              <a:rPr sz="1550" i="1" spc="170" dirty="0">
                <a:latin typeface="Times New Roman"/>
                <a:cs typeface="Times New Roman"/>
              </a:rPr>
              <a:t>y</a:t>
            </a:r>
            <a:r>
              <a:rPr sz="1350" i="1" spc="254" baseline="-24691" dirty="0">
                <a:latin typeface="Times New Roman"/>
                <a:cs typeface="Times New Roman"/>
              </a:rPr>
              <a:t>i  </a:t>
            </a:r>
            <a:r>
              <a:rPr sz="1550" spc="330" dirty="0">
                <a:latin typeface="Symbol"/>
                <a:cs typeface="Symbol"/>
              </a:rPr>
              <a:t></a:t>
            </a:r>
            <a:r>
              <a:rPr sz="1550" spc="-130" dirty="0">
                <a:latin typeface="Times New Roman"/>
                <a:cs typeface="Times New Roman"/>
              </a:rPr>
              <a:t> </a:t>
            </a:r>
            <a:r>
              <a:rPr sz="1550" spc="300" dirty="0">
                <a:latin typeface="Times New Roman"/>
                <a:cs typeface="Times New Roman"/>
              </a:rPr>
              <a:t>0</a:t>
            </a:r>
            <a:endParaRPr sz="1550">
              <a:latin typeface="Times New Roman"/>
              <a:cs typeface="Times New Roman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6336052" y="848273"/>
            <a:ext cx="240029" cy="267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35"/>
              </a:spcBef>
            </a:pPr>
            <a:r>
              <a:rPr sz="1550" i="1" spc="175" dirty="0">
                <a:latin typeface="Times New Roman"/>
                <a:cs typeface="Times New Roman"/>
              </a:rPr>
              <a:t>p</a:t>
            </a:r>
            <a:r>
              <a:rPr sz="1350" i="1" spc="262" baseline="-24691" dirty="0">
                <a:latin typeface="Times New Roman"/>
                <a:cs typeface="Times New Roman"/>
              </a:rPr>
              <a:t>i</a:t>
            </a:r>
            <a:endParaRPr sz="1350" baseline="-24691">
              <a:latin typeface="Times New Roman"/>
              <a:cs typeface="Times New Roman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5574275" y="998050"/>
            <a:ext cx="123189" cy="267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5"/>
              </a:spcBef>
            </a:pPr>
            <a:r>
              <a:rPr sz="1550" i="1" spc="-540" dirty="0">
                <a:latin typeface="Times New Roman"/>
                <a:cs typeface="Times New Roman"/>
              </a:rPr>
              <a:t>y</a:t>
            </a:r>
            <a:r>
              <a:rPr sz="2325" spc="300" baseline="1792" dirty="0">
                <a:latin typeface="Times New Roman"/>
                <a:cs typeface="Times New Roman"/>
              </a:rPr>
              <a:t>ˆ</a:t>
            </a:r>
            <a:endParaRPr sz="2325" baseline="1792">
              <a:latin typeface="Times New Roman"/>
              <a:cs typeface="Times New Roman"/>
            </a:endParaRPr>
          </a:p>
        </p:txBody>
      </p:sp>
      <p:sp>
        <p:nvSpPr>
          <p:cNvPr id="68" name="object 68"/>
          <p:cNvSpPr/>
          <p:nvPr/>
        </p:nvSpPr>
        <p:spPr>
          <a:xfrm>
            <a:off x="5499353" y="832866"/>
            <a:ext cx="2152015" cy="654050"/>
          </a:xfrm>
          <a:custGeom>
            <a:avLst/>
            <a:gdLst/>
            <a:ahLst/>
            <a:cxnLst/>
            <a:rect l="l" t="t" r="r" b="b"/>
            <a:pathLst>
              <a:path w="2152015" h="654050">
                <a:moveTo>
                  <a:pt x="0" y="653796"/>
                </a:moveTo>
                <a:lnTo>
                  <a:pt x="2151888" y="653796"/>
                </a:lnTo>
                <a:lnTo>
                  <a:pt x="2151888" y="0"/>
                </a:lnTo>
                <a:lnTo>
                  <a:pt x="0" y="0"/>
                </a:lnTo>
                <a:lnTo>
                  <a:pt x="0" y="653796"/>
                </a:lnTo>
                <a:close/>
              </a:path>
            </a:pathLst>
          </a:custGeom>
          <a:ln w="19812">
            <a:solidFill>
              <a:srgbClr val="FF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9" name="图片 68">
            <a:extLst>
              <a:ext uri="{FF2B5EF4-FFF2-40B4-BE49-F238E27FC236}">
                <a16:creationId xmlns:a16="http://schemas.microsoft.com/office/drawing/2014/main" id="{8ED775E6-10B8-AB46-A9AC-EF3BA06DB8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8500" y="62664"/>
            <a:ext cx="2095500" cy="80010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334842" y="174403"/>
            <a:ext cx="1613685" cy="3986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329675" y="2196874"/>
            <a:ext cx="730250" cy="0"/>
          </a:xfrm>
          <a:custGeom>
            <a:avLst/>
            <a:gdLst/>
            <a:ahLst/>
            <a:cxnLst/>
            <a:rect l="l" t="t" r="r" b="b"/>
            <a:pathLst>
              <a:path w="730250">
                <a:moveTo>
                  <a:pt x="0" y="0"/>
                </a:moveTo>
                <a:lnTo>
                  <a:pt x="729824" y="0"/>
                </a:lnTo>
              </a:path>
            </a:pathLst>
          </a:custGeom>
          <a:ln w="84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926826" y="2196874"/>
            <a:ext cx="636270" cy="0"/>
          </a:xfrm>
          <a:custGeom>
            <a:avLst/>
            <a:gdLst/>
            <a:ahLst/>
            <a:cxnLst/>
            <a:rect l="l" t="t" r="r" b="b"/>
            <a:pathLst>
              <a:path w="636270">
                <a:moveTo>
                  <a:pt x="0" y="0"/>
                </a:moveTo>
                <a:lnTo>
                  <a:pt x="635951" y="0"/>
                </a:lnTo>
              </a:path>
            </a:pathLst>
          </a:custGeom>
          <a:ln w="84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194421" y="3788715"/>
            <a:ext cx="296545" cy="3835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350" spc="-1005" dirty="0">
                <a:latin typeface="Symbol"/>
                <a:cs typeface="Symbol"/>
              </a:rPr>
              <a:t></a:t>
            </a:r>
            <a:endParaRPr sz="2350">
              <a:latin typeface="Symbol"/>
              <a:cs typeface="Symbo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22766" y="4044982"/>
            <a:ext cx="309245" cy="3835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350" spc="555" dirty="0">
                <a:latin typeface="Symbol"/>
                <a:cs typeface="Symbol"/>
              </a:rPr>
              <a:t></a:t>
            </a:r>
            <a:endParaRPr sz="2350">
              <a:latin typeface="Symbol"/>
              <a:cs typeface="Symbo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542241" y="1982024"/>
            <a:ext cx="309245" cy="3835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350" spc="555" dirty="0">
                <a:latin typeface="Symbol"/>
                <a:cs typeface="Symbol"/>
              </a:rPr>
              <a:t></a:t>
            </a:r>
            <a:endParaRPr sz="2350">
              <a:latin typeface="Symbol"/>
              <a:cs typeface="Symbo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45422" y="4233072"/>
            <a:ext cx="156845" cy="26416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1550" spc="265" dirty="0">
                <a:latin typeface="Symbol"/>
                <a:cs typeface="Symbol"/>
              </a:rPr>
              <a:t></a:t>
            </a:r>
            <a:endParaRPr sz="1550">
              <a:latin typeface="Symbol"/>
              <a:cs typeface="Symbo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45422" y="4066517"/>
            <a:ext cx="156845" cy="26416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1550" spc="265" dirty="0">
                <a:latin typeface="Symbol"/>
                <a:cs typeface="Symbol"/>
              </a:rPr>
              <a:t></a:t>
            </a:r>
            <a:endParaRPr sz="1550">
              <a:latin typeface="Symbol"/>
              <a:cs typeface="Symbo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45422" y="3651762"/>
            <a:ext cx="156845" cy="26416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1550" b="1" spc="265" dirty="0">
                <a:latin typeface="Symbol"/>
                <a:cs typeface="Symbol"/>
              </a:rPr>
              <a:t></a:t>
            </a:r>
            <a:endParaRPr sz="1550">
              <a:latin typeface="Symbol"/>
              <a:cs typeface="Symbo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45422" y="3875844"/>
            <a:ext cx="156845" cy="26416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1550" spc="265" dirty="0">
                <a:latin typeface="Symbol"/>
                <a:cs typeface="Symbol"/>
              </a:rPr>
              <a:t></a:t>
            </a:r>
            <a:endParaRPr sz="1550">
              <a:latin typeface="Symbol"/>
              <a:cs typeface="Symbo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38608" y="3841643"/>
            <a:ext cx="171450" cy="26416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1550" spc="295" dirty="0">
                <a:latin typeface="Symbol"/>
                <a:cs typeface="Symbol"/>
              </a:rPr>
              <a:t></a:t>
            </a:r>
            <a:endParaRPr sz="1550">
              <a:latin typeface="Symbol"/>
              <a:cs typeface="Symbo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389878" y="3162577"/>
            <a:ext cx="127635" cy="26416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1550" spc="204" dirty="0">
                <a:latin typeface="Symbol"/>
                <a:cs typeface="Symbol"/>
              </a:rPr>
              <a:t></a:t>
            </a:r>
            <a:endParaRPr sz="1550">
              <a:latin typeface="Symbol"/>
              <a:cs typeface="Symbo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389878" y="2872521"/>
            <a:ext cx="127635" cy="454659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ts val="1680"/>
              </a:lnSpc>
              <a:spcBef>
                <a:spcPts val="115"/>
              </a:spcBef>
            </a:pPr>
            <a:r>
              <a:rPr sz="1550" spc="204" dirty="0">
                <a:latin typeface="Symbol"/>
                <a:cs typeface="Symbol"/>
              </a:rPr>
              <a:t></a:t>
            </a:r>
            <a:endParaRPr sz="1550">
              <a:latin typeface="Symbol"/>
              <a:cs typeface="Symbol"/>
            </a:endParaRPr>
          </a:p>
          <a:p>
            <a:pPr marL="12700">
              <a:lnSpc>
                <a:spcPts val="1680"/>
              </a:lnSpc>
            </a:pPr>
            <a:r>
              <a:rPr sz="1550" spc="204" dirty="0">
                <a:latin typeface="Symbol"/>
                <a:cs typeface="Symbol"/>
              </a:rPr>
              <a:t></a:t>
            </a:r>
            <a:endParaRPr sz="1550">
              <a:latin typeface="Symbol"/>
              <a:cs typeface="Symbo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166351" y="3063211"/>
            <a:ext cx="127635" cy="26416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1550" spc="204" dirty="0">
                <a:latin typeface="Symbol"/>
                <a:cs typeface="Symbol"/>
              </a:rPr>
              <a:t></a:t>
            </a:r>
            <a:endParaRPr sz="1550">
              <a:latin typeface="Symbol"/>
              <a:cs typeface="Symbo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080751" y="1867679"/>
            <a:ext cx="127635" cy="26416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1550" spc="204" dirty="0">
                <a:latin typeface="Symbol"/>
                <a:cs typeface="Symbol"/>
              </a:rPr>
              <a:t></a:t>
            </a:r>
            <a:endParaRPr sz="1550">
              <a:latin typeface="Symbol"/>
              <a:cs typeface="Symbo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583352" y="2051813"/>
            <a:ext cx="127635" cy="26416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1550" spc="204" dirty="0">
                <a:latin typeface="Symbol"/>
                <a:cs typeface="Symbol"/>
              </a:rPr>
              <a:t></a:t>
            </a:r>
            <a:endParaRPr sz="1550">
              <a:latin typeface="Symbol"/>
              <a:cs typeface="Symbo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583352" y="2214313"/>
            <a:ext cx="127635" cy="26416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1550" spc="204" dirty="0">
                <a:latin typeface="Symbol"/>
                <a:cs typeface="Symbol"/>
              </a:rPr>
              <a:t></a:t>
            </a:r>
            <a:endParaRPr sz="1550">
              <a:latin typeface="Symbol"/>
              <a:cs typeface="Symbo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583352" y="1924323"/>
            <a:ext cx="127635" cy="26416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1550" spc="204" dirty="0">
                <a:latin typeface="Symbol"/>
                <a:cs typeface="Symbol"/>
              </a:rPr>
              <a:t></a:t>
            </a:r>
            <a:endParaRPr sz="1550">
              <a:latin typeface="Symbol"/>
              <a:cs typeface="Symbo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777504" y="2051813"/>
            <a:ext cx="127635" cy="26416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1550" spc="204" dirty="0">
                <a:latin typeface="Symbol"/>
                <a:cs typeface="Symbol"/>
              </a:rPr>
              <a:t></a:t>
            </a:r>
            <a:endParaRPr sz="1550">
              <a:latin typeface="Symbol"/>
              <a:cs typeface="Symbo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777504" y="2214313"/>
            <a:ext cx="127635" cy="26416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1550" spc="204" dirty="0">
                <a:latin typeface="Symbol"/>
                <a:cs typeface="Symbol"/>
              </a:rPr>
              <a:t></a:t>
            </a:r>
            <a:endParaRPr sz="1550">
              <a:latin typeface="Symbol"/>
              <a:cs typeface="Symbo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777504" y="1924323"/>
            <a:ext cx="127635" cy="26416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1550" spc="204" dirty="0">
                <a:latin typeface="Symbol"/>
                <a:cs typeface="Symbol"/>
              </a:rPr>
              <a:t></a:t>
            </a:r>
            <a:endParaRPr sz="1550">
              <a:latin typeface="Symbol"/>
              <a:cs typeface="Symbo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079852" y="2051813"/>
            <a:ext cx="127635" cy="26416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1550" spc="204" dirty="0">
                <a:latin typeface="Symbol"/>
                <a:cs typeface="Symbol"/>
              </a:rPr>
              <a:t></a:t>
            </a:r>
            <a:endParaRPr sz="1550">
              <a:latin typeface="Symbol"/>
              <a:cs typeface="Symbo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079852" y="2214313"/>
            <a:ext cx="127635" cy="26416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1550" spc="204" dirty="0">
                <a:latin typeface="Symbol"/>
                <a:cs typeface="Symbol"/>
              </a:rPr>
              <a:t></a:t>
            </a:r>
            <a:endParaRPr sz="1550">
              <a:latin typeface="Symbol"/>
              <a:cs typeface="Symbo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079852" y="1924323"/>
            <a:ext cx="127635" cy="26416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1550" spc="204" dirty="0">
                <a:latin typeface="Symbol"/>
                <a:cs typeface="Symbol"/>
              </a:rPr>
              <a:t></a:t>
            </a:r>
            <a:endParaRPr sz="1550">
              <a:latin typeface="Symbol"/>
              <a:cs typeface="Symbo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3180353" y="1924323"/>
            <a:ext cx="127635" cy="26416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1550" spc="204" dirty="0">
                <a:latin typeface="Symbol"/>
                <a:cs typeface="Symbol"/>
              </a:rPr>
              <a:t></a:t>
            </a:r>
            <a:endParaRPr sz="1550">
              <a:latin typeface="Symbol"/>
              <a:cs typeface="Symbo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5280140" y="3722397"/>
            <a:ext cx="137795" cy="16510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900" i="1" spc="229" dirty="0">
                <a:latin typeface="Times New Roman"/>
                <a:cs typeface="Times New Roman"/>
              </a:rPr>
              <a:t>m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2846511" y="4230491"/>
            <a:ext cx="68580" cy="16510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900" i="1" spc="85" dirty="0">
                <a:latin typeface="Times New Roman"/>
                <a:cs typeface="Times New Roman"/>
              </a:rPr>
              <a:t>i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108485" y="3978665"/>
            <a:ext cx="137795" cy="16510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900" i="1" spc="229" dirty="0">
                <a:latin typeface="Times New Roman"/>
                <a:cs typeface="Times New Roman"/>
              </a:rPr>
              <a:t>m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2152187" y="4088484"/>
            <a:ext cx="68580" cy="16510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900" i="1" spc="85" dirty="0">
                <a:latin typeface="Times New Roman"/>
                <a:cs typeface="Times New Roman"/>
              </a:rPr>
              <a:t>f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2933993" y="3717162"/>
            <a:ext cx="68580" cy="16510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900" i="1" spc="85" dirty="0">
                <a:latin typeface="Times New Roman"/>
                <a:cs typeface="Times New Roman"/>
              </a:rPr>
              <a:t>i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820022" y="3283445"/>
            <a:ext cx="404495" cy="3835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2325" spc="390" baseline="-21505" dirty="0">
                <a:latin typeface="Symbol"/>
                <a:cs typeface="Symbol"/>
              </a:rPr>
              <a:t></a:t>
            </a:r>
            <a:r>
              <a:rPr sz="3525" spc="-1507" baseline="-46099" dirty="0">
                <a:latin typeface="Symbol"/>
                <a:cs typeface="Symbol"/>
              </a:rPr>
              <a:t></a:t>
            </a:r>
            <a:r>
              <a:rPr sz="900" i="1" spc="229" dirty="0">
                <a:latin typeface="Times New Roman"/>
                <a:cs typeface="Times New Roman"/>
              </a:rPr>
              <a:t>m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5184725" y="2973740"/>
            <a:ext cx="68580" cy="16510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900" i="1" spc="85" dirty="0">
                <a:latin typeface="Times New Roman"/>
                <a:cs typeface="Times New Roman"/>
              </a:rPr>
              <a:t>f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3926704" y="3115746"/>
            <a:ext cx="68580" cy="16510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900" i="1" spc="85" dirty="0">
                <a:latin typeface="Times New Roman"/>
                <a:cs typeface="Times New Roman"/>
              </a:rPr>
              <a:t>i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705874" y="3115746"/>
            <a:ext cx="68580" cy="16510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900" i="1" spc="85" dirty="0">
                <a:latin typeface="Times New Roman"/>
                <a:cs typeface="Times New Roman"/>
              </a:rPr>
              <a:t>i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2627961" y="1915706"/>
            <a:ext cx="137795" cy="16510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900" i="1" spc="229" dirty="0">
                <a:latin typeface="Times New Roman"/>
                <a:cs typeface="Times New Roman"/>
              </a:rPr>
              <a:t>m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5405964" y="2181585"/>
            <a:ext cx="68580" cy="16510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900" i="1" spc="85" dirty="0">
                <a:latin typeface="Times New Roman"/>
                <a:cs typeface="Times New Roman"/>
              </a:rPr>
              <a:t>f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6269927" y="3611781"/>
            <a:ext cx="668020" cy="42925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5415" indent="-107950">
              <a:lnSpc>
                <a:spcPct val="100000"/>
              </a:lnSpc>
              <a:spcBef>
                <a:spcPts val="100"/>
              </a:spcBef>
              <a:buFont typeface="Symbol"/>
              <a:buChar char=""/>
              <a:tabLst>
                <a:tab pos="146050" algn="l"/>
              </a:tabLst>
            </a:pPr>
            <a:r>
              <a:rPr sz="900" i="1" spc="105" dirty="0">
                <a:latin typeface="Times New Roman"/>
                <a:cs typeface="Times New Roman"/>
              </a:rPr>
              <a:t>y</a:t>
            </a:r>
            <a:r>
              <a:rPr sz="975" i="1" spc="157" baseline="-21367" dirty="0">
                <a:latin typeface="Times New Roman"/>
                <a:cs typeface="Times New Roman"/>
              </a:rPr>
              <a:t>i </a:t>
            </a:r>
            <a:r>
              <a:rPr sz="900" spc="75" dirty="0">
                <a:latin typeface="Symbol"/>
                <a:cs typeface="Symbol"/>
              </a:rPr>
              <a:t></a:t>
            </a:r>
            <a:r>
              <a:rPr sz="900" spc="75" dirty="0">
                <a:latin typeface="Times New Roman"/>
                <a:cs typeface="Times New Roman"/>
              </a:rPr>
              <a:t> </a:t>
            </a:r>
            <a:r>
              <a:rPr sz="900" i="1" spc="105" dirty="0">
                <a:latin typeface="Times New Roman"/>
                <a:cs typeface="Times New Roman"/>
              </a:rPr>
              <a:t>f</a:t>
            </a:r>
            <a:r>
              <a:rPr sz="975" i="1" spc="157" baseline="-21367" dirty="0">
                <a:latin typeface="Times New Roman"/>
                <a:cs typeface="Times New Roman"/>
              </a:rPr>
              <a:t>i</a:t>
            </a:r>
            <a:r>
              <a:rPr sz="975" i="1" spc="135" baseline="-21367" dirty="0">
                <a:latin typeface="Times New Roman"/>
                <a:cs typeface="Times New Roman"/>
              </a:rPr>
              <a:t> </a:t>
            </a:r>
            <a:r>
              <a:rPr sz="3825" spc="-427" baseline="-15250" dirty="0">
                <a:latin typeface="Symbol"/>
                <a:cs typeface="Symbol"/>
              </a:rPr>
              <a:t></a:t>
            </a:r>
            <a:r>
              <a:rPr sz="3975" spc="-427" baseline="-14675" dirty="0">
                <a:latin typeface="Symbol"/>
                <a:cs typeface="Symbol"/>
              </a:rPr>
              <a:t></a:t>
            </a:r>
            <a:endParaRPr sz="3975" baseline="-14675">
              <a:latin typeface="Symbol"/>
              <a:cs typeface="Symbo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2204147" y="4151174"/>
            <a:ext cx="56515" cy="1250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50" i="1" spc="60" dirty="0">
                <a:latin typeface="Times New Roman"/>
                <a:cs typeface="Times New Roman"/>
              </a:rPr>
              <a:t>i</a:t>
            </a:r>
            <a:endParaRPr sz="650">
              <a:latin typeface="Times New Roman"/>
              <a:cs typeface="Times New Roman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5236729" y="3036034"/>
            <a:ext cx="56515" cy="1250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50" i="1" spc="60" dirty="0">
                <a:latin typeface="Times New Roman"/>
                <a:cs typeface="Times New Roman"/>
              </a:rPr>
              <a:t>i</a:t>
            </a:r>
            <a:endParaRPr sz="650">
              <a:latin typeface="Times New Roman"/>
              <a:cs typeface="Times New Roman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5457307" y="2243977"/>
            <a:ext cx="56515" cy="1250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50" i="1" spc="60" dirty="0">
                <a:latin typeface="Times New Roman"/>
                <a:cs typeface="Times New Roman"/>
              </a:rPr>
              <a:t>i</a:t>
            </a:r>
            <a:endParaRPr sz="650">
              <a:latin typeface="Times New Roman"/>
              <a:cs typeface="Times New Roman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5843153" y="1443697"/>
            <a:ext cx="56515" cy="1250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50" i="1" spc="60" dirty="0">
                <a:latin typeface="Times New Roman"/>
                <a:cs typeface="Times New Roman"/>
              </a:rPr>
              <a:t>i</a:t>
            </a:r>
            <a:endParaRPr sz="650">
              <a:latin typeface="Times New Roman"/>
              <a:cs typeface="Times New Roman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2050932" y="1443697"/>
            <a:ext cx="56515" cy="1250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50" i="1" spc="60" dirty="0">
                <a:latin typeface="Times New Roman"/>
                <a:cs typeface="Times New Roman"/>
              </a:rPr>
              <a:t>i</a:t>
            </a:r>
            <a:endParaRPr sz="650">
              <a:latin typeface="Times New Roman"/>
              <a:cs typeface="Times New Roman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5236068" y="4114627"/>
            <a:ext cx="234950" cy="16510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900" i="1" spc="85" dirty="0">
                <a:latin typeface="Times New Roman"/>
                <a:cs typeface="Times New Roman"/>
              </a:rPr>
              <a:t>i</a:t>
            </a:r>
            <a:r>
              <a:rPr sz="900" i="1" spc="-175" dirty="0">
                <a:latin typeface="Times New Roman"/>
                <a:cs typeface="Times New Roman"/>
              </a:rPr>
              <a:t> </a:t>
            </a:r>
            <a:r>
              <a:rPr sz="900" spc="130" dirty="0">
                <a:latin typeface="Symbol"/>
                <a:cs typeface="Symbol"/>
              </a:rPr>
              <a:t></a:t>
            </a:r>
            <a:r>
              <a:rPr sz="900" spc="130" dirty="0">
                <a:latin typeface="Times New Roman"/>
                <a:cs typeface="Times New Roman"/>
              </a:rPr>
              <a:t>1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845422" y="4291002"/>
            <a:ext cx="454025" cy="26416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1550" spc="265" dirty="0">
                <a:latin typeface="Symbol"/>
                <a:cs typeface="Symbol"/>
              </a:rPr>
              <a:t></a:t>
            </a:r>
            <a:r>
              <a:rPr sz="1550" spc="265" dirty="0">
                <a:latin typeface="Times New Roman"/>
                <a:cs typeface="Times New Roman"/>
              </a:rPr>
              <a:t> </a:t>
            </a:r>
            <a:r>
              <a:rPr sz="900" i="1" spc="85" dirty="0">
                <a:latin typeface="Times New Roman"/>
                <a:cs typeface="Times New Roman"/>
              </a:rPr>
              <a:t>i</a:t>
            </a:r>
            <a:r>
              <a:rPr sz="900" i="1" spc="-175" dirty="0">
                <a:latin typeface="Times New Roman"/>
                <a:cs typeface="Times New Roman"/>
              </a:rPr>
              <a:t> </a:t>
            </a:r>
            <a:r>
              <a:rPr sz="900" spc="130" dirty="0">
                <a:latin typeface="Symbol"/>
                <a:cs typeface="Symbol"/>
              </a:rPr>
              <a:t></a:t>
            </a:r>
            <a:r>
              <a:rPr sz="900" spc="130" dirty="0">
                <a:latin typeface="Times New Roman"/>
                <a:cs typeface="Times New Roman"/>
              </a:rPr>
              <a:t>1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1017411" y="3857566"/>
            <a:ext cx="234950" cy="16510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900" i="1" spc="85" dirty="0">
                <a:latin typeface="Times New Roman"/>
                <a:cs typeface="Times New Roman"/>
              </a:rPr>
              <a:t>i</a:t>
            </a:r>
            <a:r>
              <a:rPr sz="900" i="1" spc="-175" dirty="0">
                <a:latin typeface="Times New Roman"/>
                <a:cs typeface="Times New Roman"/>
              </a:rPr>
              <a:t> </a:t>
            </a:r>
            <a:r>
              <a:rPr sz="900" spc="130" dirty="0">
                <a:latin typeface="Symbol"/>
                <a:cs typeface="Symbol"/>
              </a:rPr>
              <a:t></a:t>
            </a:r>
            <a:r>
              <a:rPr sz="900" spc="130" dirty="0">
                <a:latin typeface="Times New Roman"/>
                <a:cs typeface="Times New Roman"/>
              </a:rPr>
              <a:t>1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5671436" y="1759379"/>
            <a:ext cx="862330" cy="741045"/>
          </a:xfrm>
          <a:prstGeom prst="rect">
            <a:avLst/>
          </a:prstGeom>
        </p:spPr>
        <p:txBody>
          <a:bodyPr vert="horz" wrap="square" lIns="0" tIns="44450" rIns="0" bIns="0" rtlCol="0">
            <a:spAutoFit/>
          </a:bodyPr>
          <a:lstStyle/>
          <a:p>
            <a:pPr marR="30480" algn="r">
              <a:lnSpc>
                <a:spcPct val="100000"/>
              </a:lnSpc>
              <a:spcBef>
                <a:spcPts val="350"/>
              </a:spcBef>
            </a:pPr>
            <a:r>
              <a:rPr sz="900" spc="105" dirty="0">
                <a:latin typeface="Symbol"/>
                <a:cs typeface="Symbol"/>
              </a:rPr>
              <a:t></a:t>
            </a:r>
            <a:r>
              <a:rPr sz="1200" spc="105" dirty="0">
                <a:latin typeface="Symbol"/>
                <a:cs typeface="Symbol"/>
              </a:rPr>
              <a:t></a:t>
            </a:r>
            <a:r>
              <a:rPr sz="1200" spc="-155" dirty="0">
                <a:latin typeface="Times New Roman"/>
                <a:cs typeface="Times New Roman"/>
              </a:rPr>
              <a:t> </a:t>
            </a:r>
            <a:r>
              <a:rPr sz="900" i="1" spc="105" dirty="0">
                <a:latin typeface="Times New Roman"/>
                <a:cs typeface="Times New Roman"/>
              </a:rPr>
              <a:t>y</a:t>
            </a:r>
            <a:r>
              <a:rPr sz="975" i="1" spc="157" baseline="-21367" dirty="0">
                <a:latin typeface="Times New Roman"/>
                <a:cs typeface="Times New Roman"/>
              </a:rPr>
              <a:t>i</a:t>
            </a:r>
            <a:r>
              <a:rPr sz="975" i="1" spc="75" baseline="-21367" dirty="0">
                <a:latin typeface="Times New Roman"/>
                <a:cs typeface="Times New Roman"/>
              </a:rPr>
              <a:t> </a:t>
            </a:r>
            <a:r>
              <a:rPr sz="900" spc="100" dirty="0">
                <a:latin typeface="Symbol"/>
                <a:cs typeface="Symbol"/>
              </a:rPr>
              <a:t></a:t>
            </a:r>
            <a:r>
              <a:rPr sz="900" spc="100" dirty="0">
                <a:latin typeface="Times New Roman"/>
                <a:cs typeface="Times New Roman"/>
              </a:rPr>
              <a:t>1</a:t>
            </a:r>
            <a:r>
              <a:rPr sz="1200" spc="100" dirty="0">
                <a:latin typeface="Symbol"/>
                <a:cs typeface="Symbol"/>
              </a:rPr>
              <a:t></a:t>
            </a:r>
            <a:r>
              <a:rPr sz="900" spc="100" dirty="0">
                <a:latin typeface="Times New Roman"/>
                <a:cs typeface="Times New Roman"/>
              </a:rPr>
              <a:t>/</a:t>
            </a:r>
            <a:r>
              <a:rPr sz="900" spc="-60" dirty="0">
                <a:latin typeface="Times New Roman"/>
                <a:cs typeface="Times New Roman"/>
              </a:rPr>
              <a:t> </a:t>
            </a:r>
            <a:r>
              <a:rPr sz="900" spc="155" dirty="0">
                <a:latin typeface="Times New Roman"/>
                <a:cs typeface="Times New Roman"/>
              </a:rPr>
              <a:t>2</a:t>
            </a:r>
            <a:r>
              <a:rPr sz="900" spc="20" dirty="0">
                <a:latin typeface="Times New Roman"/>
                <a:cs typeface="Times New Roman"/>
              </a:rPr>
              <a:t> </a:t>
            </a:r>
            <a:r>
              <a:rPr sz="2325" spc="307" baseline="-21505" dirty="0">
                <a:latin typeface="Symbol"/>
                <a:cs typeface="Symbol"/>
              </a:rPr>
              <a:t></a:t>
            </a:r>
            <a:endParaRPr sz="2325" baseline="-21505">
              <a:latin typeface="Symbol"/>
              <a:cs typeface="Symbol"/>
            </a:endParaRPr>
          </a:p>
          <a:p>
            <a:pPr marR="30480" algn="r">
              <a:lnSpc>
                <a:spcPts val="1630"/>
              </a:lnSpc>
              <a:spcBef>
                <a:spcPts val="254"/>
              </a:spcBef>
            </a:pPr>
            <a:r>
              <a:rPr sz="1550" spc="204" dirty="0">
                <a:latin typeface="Symbol"/>
                <a:cs typeface="Symbol"/>
              </a:rPr>
              <a:t></a:t>
            </a:r>
            <a:endParaRPr sz="1550">
              <a:latin typeface="Symbol"/>
              <a:cs typeface="Symbol"/>
            </a:endParaRPr>
          </a:p>
          <a:p>
            <a:pPr marR="30480" algn="r">
              <a:lnSpc>
                <a:spcPts val="1630"/>
              </a:lnSpc>
            </a:pPr>
            <a:r>
              <a:rPr sz="1550" spc="-600" dirty="0">
                <a:latin typeface="Symbol"/>
                <a:cs typeface="Symbol"/>
              </a:rPr>
              <a:t></a:t>
            </a:r>
            <a:r>
              <a:rPr sz="2325" spc="307" baseline="-8960" dirty="0">
                <a:latin typeface="Symbol"/>
                <a:cs typeface="Symbol"/>
              </a:rPr>
              <a:t></a:t>
            </a:r>
            <a:endParaRPr sz="2325" baseline="-8960">
              <a:latin typeface="Symbol"/>
              <a:cs typeface="Symbol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4164851" y="1836939"/>
            <a:ext cx="638175" cy="2076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sz="1200" spc="-5" dirty="0">
                <a:latin typeface="Symbol"/>
                <a:cs typeface="Symbol"/>
              </a:rPr>
              <a:t></a:t>
            </a:r>
            <a:r>
              <a:rPr sz="1200" spc="-160" dirty="0">
                <a:latin typeface="Times New Roman"/>
                <a:cs typeface="Times New Roman"/>
              </a:rPr>
              <a:t> </a:t>
            </a:r>
            <a:r>
              <a:rPr sz="900" i="1" spc="105" dirty="0">
                <a:latin typeface="Times New Roman"/>
                <a:cs typeface="Times New Roman"/>
              </a:rPr>
              <a:t>y</a:t>
            </a:r>
            <a:r>
              <a:rPr sz="975" i="1" spc="157" baseline="-21367" dirty="0">
                <a:latin typeface="Times New Roman"/>
                <a:cs typeface="Times New Roman"/>
              </a:rPr>
              <a:t>i</a:t>
            </a:r>
            <a:r>
              <a:rPr sz="975" i="1" spc="75" baseline="-21367" dirty="0">
                <a:latin typeface="Times New Roman"/>
                <a:cs typeface="Times New Roman"/>
              </a:rPr>
              <a:t> </a:t>
            </a:r>
            <a:r>
              <a:rPr sz="900" spc="105" dirty="0">
                <a:latin typeface="Symbol"/>
                <a:cs typeface="Symbol"/>
              </a:rPr>
              <a:t></a:t>
            </a:r>
            <a:r>
              <a:rPr sz="900" spc="105" dirty="0">
                <a:latin typeface="Times New Roman"/>
                <a:cs typeface="Times New Roman"/>
              </a:rPr>
              <a:t>1</a:t>
            </a:r>
            <a:r>
              <a:rPr sz="1200" spc="105" dirty="0">
                <a:latin typeface="Symbol"/>
                <a:cs typeface="Symbol"/>
              </a:rPr>
              <a:t></a:t>
            </a:r>
            <a:r>
              <a:rPr sz="900" spc="105" dirty="0">
                <a:latin typeface="Times New Roman"/>
                <a:cs typeface="Times New Roman"/>
              </a:rPr>
              <a:t>/</a:t>
            </a:r>
            <a:r>
              <a:rPr sz="900" spc="-60" dirty="0">
                <a:latin typeface="Times New Roman"/>
                <a:cs typeface="Times New Roman"/>
              </a:rPr>
              <a:t> </a:t>
            </a:r>
            <a:r>
              <a:rPr sz="900" spc="155" dirty="0">
                <a:latin typeface="Times New Roman"/>
                <a:cs typeface="Times New Roman"/>
              </a:rPr>
              <a:t>2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898778" y="1877558"/>
            <a:ext cx="729615" cy="16510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  <a:tabLst>
                <a:tab pos="441959" algn="l"/>
                <a:tab pos="690880" algn="l"/>
              </a:tabLst>
            </a:pPr>
            <a:r>
              <a:rPr sz="1350" i="1" spc="232" baseline="-33950" dirty="0">
                <a:latin typeface="Times New Roman"/>
                <a:cs typeface="Times New Roman"/>
              </a:rPr>
              <a:t>p</a:t>
            </a:r>
            <a:r>
              <a:rPr sz="1350" i="1" spc="375" baseline="-33950" dirty="0">
                <a:latin typeface="Times New Roman"/>
                <a:cs typeface="Times New Roman"/>
              </a:rPr>
              <a:t> </a:t>
            </a:r>
            <a:r>
              <a:rPr sz="1350" spc="390" baseline="-33950" dirty="0">
                <a:latin typeface="Symbol"/>
                <a:cs typeface="Symbol"/>
              </a:rPr>
              <a:t></a:t>
            </a:r>
            <a:r>
              <a:rPr sz="900" u="sng" spc="260" dirty="0">
                <a:uFill>
                  <a:solidFill>
                    <a:srgbClr val="000000"/>
                  </a:solidFill>
                </a:uFill>
                <a:latin typeface="Symbol"/>
                <a:cs typeface="Symbol"/>
              </a:rPr>
              <a:t></a:t>
            </a:r>
            <a:r>
              <a:rPr sz="900" u="sng" spc="15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1	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4975165" y="1663864"/>
            <a:ext cx="234950" cy="16510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900" i="1" spc="85" dirty="0">
                <a:latin typeface="Times New Roman"/>
                <a:cs typeface="Times New Roman"/>
              </a:rPr>
              <a:t>i</a:t>
            </a:r>
            <a:r>
              <a:rPr sz="900" i="1" spc="-175" dirty="0">
                <a:latin typeface="Times New Roman"/>
                <a:cs typeface="Times New Roman"/>
              </a:rPr>
              <a:t> </a:t>
            </a:r>
            <a:r>
              <a:rPr sz="900" spc="130" dirty="0">
                <a:latin typeface="Symbol"/>
                <a:cs typeface="Symbol"/>
              </a:rPr>
              <a:t></a:t>
            </a:r>
            <a:r>
              <a:rPr sz="900" spc="130" dirty="0">
                <a:latin typeface="Times New Roman"/>
                <a:cs typeface="Times New Roman"/>
              </a:rPr>
              <a:t>1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6915134" y="1123696"/>
            <a:ext cx="925830" cy="4610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3075" spc="-97" baseline="-21680" dirty="0">
                <a:latin typeface="Symbol"/>
                <a:cs typeface="Symbol"/>
              </a:rPr>
              <a:t></a:t>
            </a:r>
            <a:r>
              <a:rPr sz="900" spc="215" dirty="0">
                <a:latin typeface="Symbol"/>
                <a:cs typeface="Symbol"/>
              </a:rPr>
              <a:t></a:t>
            </a:r>
            <a:r>
              <a:rPr sz="1200" spc="-5" dirty="0">
                <a:latin typeface="Symbol"/>
                <a:cs typeface="Symbol"/>
              </a:rPr>
              <a:t></a:t>
            </a:r>
            <a:r>
              <a:rPr sz="1200" spc="-145" dirty="0">
                <a:latin typeface="Times New Roman"/>
                <a:cs typeface="Times New Roman"/>
              </a:rPr>
              <a:t> </a:t>
            </a:r>
            <a:r>
              <a:rPr sz="900" i="1" spc="160" dirty="0">
                <a:latin typeface="Times New Roman"/>
                <a:cs typeface="Times New Roman"/>
              </a:rPr>
              <a:t>y</a:t>
            </a:r>
            <a:r>
              <a:rPr sz="975" i="1" spc="89" baseline="-21367" dirty="0">
                <a:latin typeface="Times New Roman"/>
                <a:cs typeface="Times New Roman"/>
              </a:rPr>
              <a:t>i</a:t>
            </a:r>
            <a:r>
              <a:rPr sz="975" i="1" spc="97" baseline="-21367" dirty="0">
                <a:latin typeface="Times New Roman"/>
                <a:cs typeface="Times New Roman"/>
              </a:rPr>
              <a:t> </a:t>
            </a:r>
            <a:r>
              <a:rPr sz="900" spc="105" dirty="0">
                <a:latin typeface="Symbol"/>
                <a:cs typeface="Symbol"/>
              </a:rPr>
              <a:t></a:t>
            </a:r>
            <a:r>
              <a:rPr sz="900" spc="160" dirty="0">
                <a:latin typeface="Times New Roman"/>
                <a:cs typeface="Times New Roman"/>
              </a:rPr>
              <a:t>1</a:t>
            </a:r>
            <a:r>
              <a:rPr sz="1200" spc="50" dirty="0">
                <a:latin typeface="Symbol"/>
                <a:cs typeface="Symbol"/>
              </a:rPr>
              <a:t></a:t>
            </a:r>
            <a:r>
              <a:rPr sz="900" spc="85" dirty="0">
                <a:latin typeface="Times New Roman"/>
                <a:cs typeface="Times New Roman"/>
              </a:rPr>
              <a:t>/</a:t>
            </a:r>
            <a:r>
              <a:rPr sz="900" spc="-45" dirty="0">
                <a:latin typeface="Times New Roman"/>
                <a:cs typeface="Times New Roman"/>
              </a:rPr>
              <a:t> </a:t>
            </a:r>
            <a:r>
              <a:rPr sz="900" spc="155" dirty="0">
                <a:latin typeface="Times New Roman"/>
                <a:cs typeface="Times New Roman"/>
              </a:rPr>
              <a:t>2</a:t>
            </a:r>
            <a:r>
              <a:rPr sz="900" spc="35" dirty="0">
                <a:latin typeface="Times New Roman"/>
                <a:cs typeface="Times New Roman"/>
              </a:rPr>
              <a:t> </a:t>
            </a:r>
            <a:r>
              <a:rPr sz="4275" spc="-397" baseline="-15594" dirty="0">
                <a:latin typeface="Symbol"/>
                <a:cs typeface="Symbol"/>
              </a:rPr>
              <a:t></a:t>
            </a:r>
            <a:endParaRPr sz="4275" baseline="-15594">
              <a:latin typeface="Symbol"/>
              <a:cs typeface="Symbol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5701243" y="1346136"/>
            <a:ext cx="587375" cy="2076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200" spc="-5" dirty="0">
                <a:latin typeface="Symbol"/>
                <a:cs typeface="Symbol"/>
              </a:rPr>
              <a:t>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900" i="1" spc="140" dirty="0">
                <a:latin typeface="Times New Roman"/>
                <a:cs typeface="Times New Roman"/>
              </a:rPr>
              <a:t>y </a:t>
            </a:r>
            <a:r>
              <a:rPr sz="900" spc="105" dirty="0">
                <a:latin typeface="Symbol"/>
                <a:cs typeface="Symbol"/>
              </a:rPr>
              <a:t></a:t>
            </a:r>
            <a:r>
              <a:rPr sz="900" spc="105" dirty="0">
                <a:latin typeface="Times New Roman"/>
                <a:cs typeface="Times New Roman"/>
              </a:rPr>
              <a:t>1</a:t>
            </a:r>
            <a:r>
              <a:rPr sz="1200" spc="105" dirty="0">
                <a:latin typeface="Symbol"/>
                <a:cs typeface="Symbol"/>
              </a:rPr>
              <a:t></a:t>
            </a:r>
            <a:r>
              <a:rPr sz="900" spc="105" dirty="0">
                <a:latin typeface="Times New Roman"/>
                <a:cs typeface="Times New Roman"/>
              </a:rPr>
              <a:t>/</a:t>
            </a:r>
            <a:r>
              <a:rPr sz="900" spc="-125" dirty="0">
                <a:latin typeface="Times New Roman"/>
                <a:cs typeface="Times New Roman"/>
              </a:rPr>
              <a:t> </a:t>
            </a:r>
            <a:r>
              <a:rPr sz="900" spc="155" dirty="0">
                <a:latin typeface="Times New Roman"/>
                <a:cs typeface="Times New Roman"/>
              </a:rPr>
              <a:t>2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1431551" y="1665845"/>
            <a:ext cx="234950" cy="16510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900" i="1" spc="85" dirty="0">
                <a:latin typeface="Times New Roman"/>
                <a:cs typeface="Times New Roman"/>
              </a:rPr>
              <a:t>i</a:t>
            </a:r>
            <a:r>
              <a:rPr sz="900" i="1" spc="-175" dirty="0">
                <a:latin typeface="Times New Roman"/>
                <a:cs typeface="Times New Roman"/>
              </a:rPr>
              <a:t> </a:t>
            </a:r>
            <a:r>
              <a:rPr sz="900" spc="130" dirty="0">
                <a:latin typeface="Symbol"/>
                <a:cs typeface="Symbol"/>
              </a:rPr>
              <a:t></a:t>
            </a:r>
            <a:r>
              <a:rPr sz="900" spc="130" dirty="0">
                <a:latin typeface="Times New Roman"/>
                <a:cs typeface="Times New Roman"/>
              </a:rPr>
              <a:t>1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3122340" y="1224086"/>
            <a:ext cx="1146810" cy="34036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5"/>
              </a:spcBef>
            </a:pPr>
            <a:r>
              <a:rPr sz="3075" spc="-97" baseline="-21680" dirty="0">
                <a:latin typeface="Symbol"/>
                <a:cs typeface="Symbol"/>
              </a:rPr>
              <a:t></a:t>
            </a:r>
            <a:r>
              <a:rPr sz="900" spc="215" dirty="0">
                <a:latin typeface="Symbol"/>
                <a:cs typeface="Symbol"/>
              </a:rPr>
              <a:t></a:t>
            </a:r>
            <a:r>
              <a:rPr sz="1200" spc="-5" dirty="0">
                <a:latin typeface="Symbol"/>
                <a:cs typeface="Symbol"/>
              </a:rPr>
              <a:t></a:t>
            </a:r>
            <a:r>
              <a:rPr sz="1200" spc="-140" dirty="0">
                <a:latin typeface="Times New Roman"/>
                <a:cs typeface="Times New Roman"/>
              </a:rPr>
              <a:t> </a:t>
            </a:r>
            <a:r>
              <a:rPr sz="900" i="1" spc="155" dirty="0">
                <a:latin typeface="Times New Roman"/>
                <a:cs typeface="Times New Roman"/>
              </a:rPr>
              <a:t>y</a:t>
            </a:r>
            <a:r>
              <a:rPr sz="975" i="1" spc="89" baseline="-21367" dirty="0">
                <a:latin typeface="Times New Roman"/>
                <a:cs typeface="Times New Roman"/>
              </a:rPr>
              <a:t>i</a:t>
            </a:r>
            <a:r>
              <a:rPr sz="975" i="1" spc="97" baseline="-21367" dirty="0">
                <a:latin typeface="Times New Roman"/>
                <a:cs typeface="Times New Roman"/>
              </a:rPr>
              <a:t> </a:t>
            </a:r>
            <a:r>
              <a:rPr sz="900" spc="105" dirty="0">
                <a:latin typeface="Symbol"/>
                <a:cs typeface="Symbol"/>
              </a:rPr>
              <a:t></a:t>
            </a:r>
            <a:r>
              <a:rPr sz="900" spc="165" dirty="0">
                <a:latin typeface="Times New Roman"/>
                <a:cs typeface="Times New Roman"/>
              </a:rPr>
              <a:t>1</a:t>
            </a:r>
            <a:r>
              <a:rPr sz="1200" spc="50" dirty="0">
                <a:latin typeface="Symbol"/>
                <a:cs typeface="Symbol"/>
              </a:rPr>
              <a:t></a:t>
            </a:r>
            <a:r>
              <a:rPr sz="900" spc="85" dirty="0">
                <a:latin typeface="Times New Roman"/>
                <a:cs typeface="Times New Roman"/>
              </a:rPr>
              <a:t>/</a:t>
            </a:r>
            <a:r>
              <a:rPr sz="900" spc="-45" dirty="0">
                <a:latin typeface="Times New Roman"/>
                <a:cs typeface="Times New Roman"/>
              </a:rPr>
              <a:t> </a:t>
            </a:r>
            <a:r>
              <a:rPr sz="900" spc="155" dirty="0">
                <a:latin typeface="Times New Roman"/>
                <a:cs typeface="Times New Roman"/>
              </a:rPr>
              <a:t>2</a:t>
            </a:r>
            <a:r>
              <a:rPr sz="900" dirty="0">
                <a:latin typeface="Times New Roman"/>
                <a:cs typeface="Times New Roman"/>
              </a:rPr>
              <a:t>  </a:t>
            </a:r>
            <a:r>
              <a:rPr sz="900" spc="-50" dirty="0">
                <a:latin typeface="Times New Roman"/>
                <a:cs typeface="Times New Roman"/>
              </a:rPr>
              <a:t> </a:t>
            </a:r>
            <a:r>
              <a:rPr sz="2325" spc="794" baseline="-28673" dirty="0">
                <a:latin typeface="Symbol"/>
                <a:cs typeface="Symbol"/>
              </a:rPr>
              <a:t></a:t>
            </a:r>
            <a:endParaRPr sz="2325" baseline="-28673">
              <a:latin typeface="Symbol"/>
              <a:cs typeface="Symbol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1908405" y="1346136"/>
            <a:ext cx="588010" cy="2076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200" spc="-5" dirty="0">
                <a:latin typeface="Symbol"/>
                <a:cs typeface="Symbol"/>
              </a:rPr>
              <a:t>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900" i="1" spc="140" dirty="0">
                <a:latin typeface="Times New Roman"/>
                <a:cs typeface="Times New Roman"/>
              </a:rPr>
              <a:t>y </a:t>
            </a:r>
            <a:r>
              <a:rPr sz="900" spc="110" dirty="0">
                <a:latin typeface="Symbol"/>
                <a:cs typeface="Symbol"/>
              </a:rPr>
              <a:t></a:t>
            </a:r>
            <a:r>
              <a:rPr sz="900" spc="110" dirty="0">
                <a:latin typeface="Times New Roman"/>
                <a:cs typeface="Times New Roman"/>
              </a:rPr>
              <a:t>1</a:t>
            </a:r>
            <a:r>
              <a:rPr sz="1200" spc="110" dirty="0">
                <a:latin typeface="Symbol"/>
                <a:cs typeface="Symbol"/>
              </a:rPr>
              <a:t></a:t>
            </a:r>
            <a:r>
              <a:rPr sz="900" spc="110" dirty="0">
                <a:latin typeface="Times New Roman"/>
                <a:cs typeface="Times New Roman"/>
              </a:rPr>
              <a:t>/</a:t>
            </a:r>
            <a:r>
              <a:rPr sz="900" spc="-135" dirty="0">
                <a:latin typeface="Times New Roman"/>
                <a:cs typeface="Times New Roman"/>
              </a:rPr>
              <a:t> </a:t>
            </a:r>
            <a:r>
              <a:rPr sz="900" spc="155" dirty="0">
                <a:latin typeface="Times New Roman"/>
                <a:cs typeface="Times New Roman"/>
              </a:rPr>
              <a:t>2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5505566" y="3703914"/>
            <a:ext cx="802640" cy="42925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50" spc="-60" dirty="0">
                <a:latin typeface="Symbol"/>
                <a:cs typeface="Symbol"/>
              </a:rPr>
              <a:t></a:t>
            </a:r>
            <a:r>
              <a:rPr sz="1550" spc="-60" dirty="0">
                <a:latin typeface="Times New Roman"/>
                <a:cs typeface="Times New Roman"/>
              </a:rPr>
              <a:t>ln </a:t>
            </a:r>
            <a:r>
              <a:rPr sz="2550" spc="60" dirty="0">
                <a:latin typeface="Symbol"/>
                <a:cs typeface="Symbol"/>
              </a:rPr>
              <a:t></a:t>
            </a:r>
            <a:r>
              <a:rPr sz="1550" spc="60" dirty="0">
                <a:latin typeface="Times New Roman"/>
                <a:cs typeface="Times New Roman"/>
              </a:rPr>
              <a:t>1</a:t>
            </a:r>
            <a:r>
              <a:rPr sz="1550" spc="60" dirty="0">
                <a:latin typeface="Symbol"/>
                <a:cs typeface="Symbol"/>
              </a:rPr>
              <a:t></a:t>
            </a:r>
            <a:r>
              <a:rPr sz="1550" spc="-190" dirty="0">
                <a:latin typeface="Times New Roman"/>
                <a:cs typeface="Times New Roman"/>
              </a:rPr>
              <a:t> </a:t>
            </a:r>
            <a:r>
              <a:rPr sz="1550" i="1" spc="235" dirty="0">
                <a:latin typeface="Times New Roman"/>
                <a:cs typeface="Times New Roman"/>
              </a:rPr>
              <a:t>e</a:t>
            </a:r>
            <a:endParaRPr sz="1550">
              <a:latin typeface="Times New Roman"/>
              <a:cs typeface="Times New Roman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4676801" y="3832395"/>
            <a:ext cx="114300" cy="26416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1550" spc="175" dirty="0">
                <a:latin typeface="Times New Roman"/>
                <a:cs typeface="Times New Roman"/>
              </a:rPr>
              <a:t>ˆ</a:t>
            </a:r>
            <a:endParaRPr sz="1550">
              <a:latin typeface="Times New Roman"/>
              <a:cs typeface="Times New Roman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3458245" y="3778195"/>
            <a:ext cx="1727835" cy="34036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115"/>
              </a:spcBef>
            </a:pPr>
            <a:r>
              <a:rPr sz="1550" spc="530" dirty="0">
                <a:latin typeface="Symbol"/>
                <a:cs typeface="Symbol"/>
              </a:rPr>
              <a:t></a:t>
            </a:r>
            <a:r>
              <a:rPr sz="1550" spc="25" dirty="0">
                <a:latin typeface="Times New Roman"/>
                <a:cs typeface="Times New Roman"/>
              </a:rPr>
              <a:t> </a:t>
            </a:r>
            <a:r>
              <a:rPr sz="1550" i="1" spc="105" dirty="0">
                <a:latin typeface="Times New Roman"/>
                <a:cs typeface="Times New Roman"/>
              </a:rPr>
              <a:t>l</a:t>
            </a:r>
            <a:r>
              <a:rPr sz="1550" i="1" spc="295" dirty="0">
                <a:latin typeface="Times New Roman"/>
                <a:cs typeface="Times New Roman"/>
              </a:rPr>
              <a:t>o</a:t>
            </a:r>
            <a:r>
              <a:rPr sz="1550" i="1" spc="204" dirty="0">
                <a:latin typeface="Times New Roman"/>
                <a:cs typeface="Times New Roman"/>
              </a:rPr>
              <a:t>s</a:t>
            </a:r>
            <a:r>
              <a:rPr sz="1550" i="1" spc="280" dirty="0">
                <a:latin typeface="Times New Roman"/>
                <a:cs typeface="Times New Roman"/>
              </a:rPr>
              <a:t>s</a:t>
            </a:r>
            <a:r>
              <a:rPr sz="2050" spc="160" dirty="0">
                <a:latin typeface="Symbol"/>
                <a:cs typeface="Symbol"/>
              </a:rPr>
              <a:t></a:t>
            </a:r>
            <a:r>
              <a:rPr sz="1550" i="1" spc="240" dirty="0">
                <a:latin typeface="Times New Roman"/>
                <a:cs typeface="Times New Roman"/>
              </a:rPr>
              <a:t>y</a:t>
            </a:r>
            <a:r>
              <a:rPr sz="1350" i="1" spc="127" baseline="-24691" dirty="0">
                <a:latin typeface="Times New Roman"/>
                <a:cs typeface="Times New Roman"/>
              </a:rPr>
              <a:t>i</a:t>
            </a:r>
            <a:r>
              <a:rPr sz="1350" i="1" spc="22" baseline="-24691" dirty="0">
                <a:latin typeface="Times New Roman"/>
                <a:cs typeface="Times New Roman"/>
              </a:rPr>
              <a:t> </a:t>
            </a:r>
            <a:r>
              <a:rPr sz="1550" spc="130" dirty="0">
                <a:latin typeface="Times New Roman"/>
                <a:cs typeface="Times New Roman"/>
              </a:rPr>
              <a:t>,</a:t>
            </a:r>
            <a:r>
              <a:rPr sz="1550" spc="65" dirty="0">
                <a:latin typeface="Times New Roman"/>
                <a:cs typeface="Times New Roman"/>
              </a:rPr>
              <a:t> </a:t>
            </a:r>
            <a:r>
              <a:rPr sz="1550" i="1" spc="245" dirty="0">
                <a:latin typeface="Times New Roman"/>
                <a:cs typeface="Times New Roman"/>
              </a:rPr>
              <a:t>y</a:t>
            </a:r>
            <a:r>
              <a:rPr sz="1350" i="1" spc="127" baseline="-24691" dirty="0">
                <a:latin typeface="Times New Roman"/>
                <a:cs typeface="Times New Roman"/>
              </a:rPr>
              <a:t>i</a:t>
            </a:r>
            <a:r>
              <a:rPr sz="1350" i="1" baseline="-24691" dirty="0">
                <a:latin typeface="Times New Roman"/>
                <a:cs typeface="Times New Roman"/>
              </a:rPr>
              <a:t> </a:t>
            </a:r>
            <a:r>
              <a:rPr sz="1350" i="1" spc="-165" baseline="-24691" dirty="0">
                <a:latin typeface="Times New Roman"/>
                <a:cs typeface="Times New Roman"/>
              </a:rPr>
              <a:t> </a:t>
            </a:r>
            <a:r>
              <a:rPr sz="2050" dirty="0">
                <a:latin typeface="Symbol"/>
                <a:cs typeface="Symbol"/>
              </a:rPr>
              <a:t></a:t>
            </a:r>
            <a:r>
              <a:rPr sz="2050" spc="-200" dirty="0">
                <a:latin typeface="Times New Roman"/>
                <a:cs typeface="Times New Roman"/>
              </a:rPr>
              <a:t> </a:t>
            </a:r>
            <a:r>
              <a:rPr sz="1550" spc="295" dirty="0">
                <a:latin typeface="Symbol"/>
                <a:cs typeface="Symbol"/>
              </a:rPr>
              <a:t></a:t>
            </a:r>
            <a:endParaRPr sz="1550">
              <a:latin typeface="Symbol"/>
              <a:cs typeface="Symbol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2728157" y="4098307"/>
            <a:ext cx="764540" cy="26416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  <a:tabLst>
                <a:tab pos="266700" algn="l"/>
              </a:tabLst>
            </a:pPr>
            <a:r>
              <a:rPr sz="1550" i="1" spc="235" dirty="0">
                <a:latin typeface="Times New Roman"/>
                <a:cs typeface="Times New Roman"/>
              </a:rPr>
              <a:t>y	</a:t>
            </a:r>
            <a:r>
              <a:rPr sz="1550" spc="295" dirty="0">
                <a:latin typeface="Symbol"/>
                <a:cs typeface="Symbol"/>
              </a:rPr>
              <a:t></a:t>
            </a:r>
            <a:r>
              <a:rPr sz="1550" spc="15" dirty="0">
                <a:latin typeface="Times New Roman"/>
                <a:cs typeface="Times New Roman"/>
              </a:rPr>
              <a:t> </a:t>
            </a:r>
            <a:r>
              <a:rPr sz="1550" spc="275" dirty="0">
                <a:latin typeface="Symbol"/>
                <a:cs typeface="Symbol"/>
              </a:rPr>
              <a:t></a:t>
            </a:r>
            <a:r>
              <a:rPr sz="1550" spc="275" dirty="0">
                <a:latin typeface="Times New Roman"/>
                <a:cs typeface="Times New Roman"/>
              </a:rPr>
              <a:t>1</a:t>
            </a:r>
            <a:endParaRPr sz="1550">
              <a:latin typeface="Times New Roman"/>
              <a:cs typeface="Times New Roman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1334043" y="3960578"/>
            <a:ext cx="1135380" cy="42925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73455" algn="l"/>
              </a:tabLst>
            </a:pPr>
            <a:r>
              <a:rPr sz="2650" spc="-420" dirty="0">
                <a:latin typeface="Symbol"/>
                <a:cs typeface="Symbol"/>
              </a:rPr>
              <a:t></a:t>
            </a:r>
            <a:r>
              <a:rPr sz="1550" spc="-30" dirty="0">
                <a:latin typeface="Times New Roman"/>
                <a:cs typeface="Times New Roman"/>
              </a:rPr>
              <a:t>l</a:t>
            </a:r>
            <a:r>
              <a:rPr sz="1550" spc="265" dirty="0">
                <a:latin typeface="Times New Roman"/>
                <a:cs typeface="Times New Roman"/>
              </a:rPr>
              <a:t>n</a:t>
            </a:r>
            <a:r>
              <a:rPr sz="1550" spc="-145" dirty="0">
                <a:latin typeface="Times New Roman"/>
                <a:cs typeface="Times New Roman"/>
              </a:rPr>
              <a:t> </a:t>
            </a:r>
            <a:r>
              <a:rPr sz="2550" spc="-530" dirty="0">
                <a:latin typeface="Symbol"/>
                <a:cs typeface="Symbol"/>
              </a:rPr>
              <a:t></a:t>
            </a:r>
            <a:r>
              <a:rPr sz="1550" spc="425" dirty="0">
                <a:latin typeface="Times New Roman"/>
                <a:cs typeface="Times New Roman"/>
              </a:rPr>
              <a:t>1</a:t>
            </a:r>
            <a:r>
              <a:rPr sz="1550" spc="295" dirty="0">
                <a:latin typeface="Symbol"/>
                <a:cs typeface="Symbol"/>
              </a:rPr>
              <a:t></a:t>
            </a:r>
            <a:r>
              <a:rPr sz="1550" spc="-35" dirty="0">
                <a:latin typeface="Times New Roman"/>
                <a:cs typeface="Times New Roman"/>
              </a:rPr>
              <a:t> </a:t>
            </a:r>
            <a:r>
              <a:rPr sz="1550" i="1" spc="235" dirty="0">
                <a:latin typeface="Times New Roman"/>
                <a:cs typeface="Times New Roman"/>
              </a:rPr>
              <a:t>e</a:t>
            </a:r>
            <a:r>
              <a:rPr sz="1550" i="1" dirty="0">
                <a:latin typeface="Times New Roman"/>
                <a:cs typeface="Times New Roman"/>
              </a:rPr>
              <a:t>	</a:t>
            </a:r>
            <a:r>
              <a:rPr sz="2550" spc="-365" dirty="0">
                <a:latin typeface="Symbol"/>
                <a:cs typeface="Symbol"/>
              </a:rPr>
              <a:t></a:t>
            </a:r>
            <a:r>
              <a:rPr sz="2650" spc="-200" dirty="0">
                <a:latin typeface="Symbol"/>
                <a:cs typeface="Symbol"/>
              </a:rPr>
              <a:t></a:t>
            </a:r>
            <a:endParaRPr sz="2650">
              <a:latin typeface="Symbol"/>
              <a:cs typeface="Symbol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1249337" y="3446853"/>
            <a:ext cx="2181860" cy="42925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100"/>
              </a:spcBef>
              <a:tabLst>
                <a:tab pos="1577975" algn="l"/>
                <a:tab pos="1833245" algn="l"/>
              </a:tabLst>
            </a:pPr>
            <a:r>
              <a:rPr sz="2650" spc="-65" dirty="0">
                <a:latin typeface="Symbol"/>
                <a:cs typeface="Symbol"/>
              </a:rPr>
              <a:t></a:t>
            </a:r>
            <a:r>
              <a:rPr sz="1550" spc="-65" dirty="0">
                <a:latin typeface="Times New Roman"/>
                <a:cs typeface="Times New Roman"/>
              </a:rPr>
              <a:t>ln </a:t>
            </a:r>
            <a:r>
              <a:rPr sz="2550" spc="60" dirty="0">
                <a:latin typeface="Symbol"/>
                <a:cs typeface="Symbol"/>
              </a:rPr>
              <a:t></a:t>
            </a:r>
            <a:r>
              <a:rPr sz="1550" spc="60" dirty="0">
                <a:latin typeface="Times New Roman"/>
                <a:cs typeface="Times New Roman"/>
              </a:rPr>
              <a:t>1</a:t>
            </a:r>
            <a:r>
              <a:rPr sz="1550" spc="60" dirty="0">
                <a:latin typeface="Symbol"/>
                <a:cs typeface="Symbol"/>
              </a:rPr>
              <a:t></a:t>
            </a:r>
            <a:r>
              <a:rPr sz="1550" spc="60" dirty="0">
                <a:latin typeface="Times New Roman"/>
                <a:cs typeface="Times New Roman"/>
              </a:rPr>
              <a:t> </a:t>
            </a:r>
            <a:r>
              <a:rPr sz="1550" i="1" spc="254" dirty="0">
                <a:latin typeface="Times New Roman"/>
                <a:cs typeface="Times New Roman"/>
              </a:rPr>
              <a:t>e</a:t>
            </a:r>
            <a:r>
              <a:rPr sz="1350" spc="382" baseline="46296" dirty="0">
                <a:latin typeface="Symbol"/>
                <a:cs typeface="Symbol"/>
              </a:rPr>
              <a:t></a:t>
            </a:r>
            <a:r>
              <a:rPr sz="1350" spc="-150" baseline="46296" dirty="0">
                <a:latin typeface="Times New Roman"/>
                <a:cs typeface="Times New Roman"/>
              </a:rPr>
              <a:t> </a:t>
            </a:r>
            <a:r>
              <a:rPr sz="1350" i="1" spc="157" baseline="46296" dirty="0">
                <a:latin typeface="Times New Roman"/>
                <a:cs typeface="Times New Roman"/>
              </a:rPr>
              <a:t>f</a:t>
            </a:r>
            <a:r>
              <a:rPr sz="975" i="1" spc="157" baseline="42735" dirty="0">
                <a:latin typeface="Times New Roman"/>
                <a:cs typeface="Times New Roman"/>
              </a:rPr>
              <a:t>i</a:t>
            </a:r>
            <a:r>
              <a:rPr sz="975" i="1" spc="472" baseline="42735" dirty="0">
                <a:latin typeface="Times New Roman"/>
                <a:cs typeface="Times New Roman"/>
              </a:rPr>
              <a:t> </a:t>
            </a:r>
            <a:r>
              <a:rPr sz="2550" spc="-285" dirty="0">
                <a:latin typeface="Symbol"/>
                <a:cs typeface="Symbol"/>
              </a:rPr>
              <a:t></a:t>
            </a:r>
            <a:r>
              <a:rPr sz="2650" spc="-285" dirty="0">
                <a:latin typeface="Symbol"/>
                <a:cs typeface="Symbol"/>
              </a:rPr>
              <a:t></a:t>
            </a:r>
            <a:r>
              <a:rPr sz="2650" spc="-285" dirty="0">
                <a:latin typeface="Times New Roman"/>
                <a:cs typeface="Times New Roman"/>
              </a:rPr>
              <a:t>	</a:t>
            </a:r>
            <a:r>
              <a:rPr sz="1550" i="1" spc="235" dirty="0">
                <a:latin typeface="Times New Roman"/>
                <a:cs typeface="Times New Roman"/>
              </a:rPr>
              <a:t>y	</a:t>
            </a:r>
            <a:r>
              <a:rPr sz="1550" spc="295" dirty="0">
                <a:latin typeface="Symbol"/>
                <a:cs typeface="Symbol"/>
              </a:rPr>
              <a:t></a:t>
            </a:r>
            <a:r>
              <a:rPr sz="1550" spc="-175" dirty="0">
                <a:latin typeface="Times New Roman"/>
                <a:cs typeface="Times New Roman"/>
              </a:rPr>
              <a:t> </a:t>
            </a:r>
            <a:r>
              <a:rPr sz="1550" spc="265" dirty="0">
                <a:latin typeface="Times New Roman"/>
                <a:cs typeface="Times New Roman"/>
              </a:rPr>
              <a:t>1</a:t>
            </a:r>
            <a:endParaRPr sz="1550">
              <a:latin typeface="Times New Roman"/>
              <a:cs typeface="Times New Roman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4045697" y="2983150"/>
            <a:ext cx="1123950" cy="26416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1550" spc="340" dirty="0">
                <a:latin typeface="Symbol"/>
                <a:cs typeface="Symbol"/>
              </a:rPr>
              <a:t></a:t>
            </a:r>
            <a:r>
              <a:rPr sz="1550" spc="340" dirty="0">
                <a:latin typeface="Times New Roman"/>
                <a:cs typeface="Times New Roman"/>
              </a:rPr>
              <a:t>1 </a:t>
            </a:r>
            <a:r>
              <a:rPr sz="1550" spc="120" dirty="0">
                <a:latin typeface="Times New Roman"/>
                <a:cs typeface="Times New Roman"/>
              </a:rPr>
              <a:t>ln </a:t>
            </a:r>
            <a:r>
              <a:rPr sz="1550" spc="360" dirty="0">
                <a:latin typeface="Times New Roman"/>
                <a:cs typeface="Times New Roman"/>
              </a:rPr>
              <a:t>1</a:t>
            </a:r>
            <a:r>
              <a:rPr sz="1550" spc="360" dirty="0">
                <a:latin typeface="Symbol"/>
                <a:cs typeface="Symbol"/>
              </a:rPr>
              <a:t></a:t>
            </a:r>
            <a:r>
              <a:rPr sz="1550" spc="-114" dirty="0">
                <a:latin typeface="Times New Roman"/>
                <a:cs typeface="Times New Roman"/>
              </a:rPr>
              <a:t> </a:t>
            </a:r>
            <a:r>
              <a:rPr sz="1550" i="1" spc="235" dirty="0">
                <a:latin typeface="Times New Roman"/>
                <a:cs typeface="Times New Roman"/>
              </a:rPr>
              <a:t>e</a:t>
            </a:r>
            <a:endParaRPr sz="1550">
              <a:latin typeface="Times New Roman"/>
              <a:cs typeface="Times New Roman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3516839" y="3138846"/>
            <a:ext cx="158115" cy="26416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1550" spc="265" dirty="0">
                <a:latin typeface="Times New Roman"/>
                <a:cs typeface="Times New Roman"/>
              </a:rPr>
              <a:t>2</a:t>
            </a:r>
            <a:endParaRPr sz="1550">
              <a:latin typeface="Times New Roman"/>
              <a:cs typeface="Times New Roman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859665" y="3173444"/>
            <a:ext cx="620395" cy="26416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5"/>
              </a:spcBef>
            </a:pPr>
            <a:r>
              <a:rPr sz="900" i="1" spc="85" dirty="0">
                <a:latin typeface="Times New Roman"/>
                <a:cs typeface="Times New Roman"/>
              </a:rPr>
              <a:t>i </a:t>
            </a:r>
            <a:r>
              <a:rPr sz="900" spc="130" dirty="0">
                <a:latin typeface="Symbol"/>
                <a:cs typeface="Symbol"/>
              </a:rPr>
              <a:t></a:t>
            </a:r>
            <a:r>
              <a:rPr sz="900" spc="130" dirty="0">
                <a:latin typeface="Times New Roman"/>
                <a:cs typeface="Times New Roman"/>
              </a:rPr>
              <a:t>1 </a:t>
            </a:r>
            <a:r>
              <a:rPr sz="2325" spc="307" baseline="3584" dirty="0">
                <a:latin typeface="Symbol"/>
                <a:cs typeface="Symbol"/>
              </a:rPr>
              <a:t></a:t>
            </a:r>
            <a:r>
              <a:rPr sz="2325" spc="-352" baseline="3584" dirty="0">
                <a:latin typeface="Times New Roman"/>
                <a:cs typeface="Times New Roman"/>
              </a:rPr>
              <a:t> </a:t>
            </a:r>
            <a:r>
              <a:rPr sz="2325" spc="397" baseline="8960" dirty="0">
                <a:latin typeface="Times New Roman"/>
                <a:cs typeface="Times New Roman"/>
              </a:rPr>
              <a:t>2</a:t>
            </a:r>
            <a:endParaRPr sz="2325" baseline="8960">
              <a:latin typeface="Times New Roman"/>
              <a:cs typeface="Times New Roman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587808" y="2857064"/>
            <a:ext cx="4865370" cy="4152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63500">
              <a:lnSpc>
                <a:spcPts val="610"/>
              </a:lnSpc>
              <a:spcBef>
                <a:spcPts val="105"/>
              </a:spcBef>
              <a:tabLst>
                <a:tab pos="3752215" algn="l"/>
                <a:tab pos="4065904" algn="l"/>
                <a:tab pos="4752340" algn="l"/>
              </a:tabLst>
            </a:pPr>
            <a:r>
              <a:rPr sz="1550" spc="295" dirty="0">
                <a:latin typeface="Symbol"/>
                <a:cs typeface="Symbol"/>
              </a:rPr>
              <a:t></a:t>
            </a:r>
            <a:r>
              <a:rPr sz="1550" spc="75" dirty="0">
                <a:latin typeface="Times New Roman"/>
                <a:cs typeface="Times New Roman"/>
              </a:rPr>
              <a:t> </a:t>
            </a:r>
            <a:r>
              <a:rPr sz="3525" spc="832" baseline="-8274" dirty="0">
                <a:latin typeface="Symbol"/>
                <a:cs typeface="Symbol"/>
              </a:rPr>
              <a:t></a:t>
            </a:r>
            <a:r>
              <a:rPr sz="3525" spc="-412" baseline="-8274" dirty="0">
                <a:latin typeface="Times New Roman"/>
                <a:cs typeface="Times New Roman"/>
              </a:rPr>
              <a:t> </a:t>
            </a:r>
            <a:r>
              <a:rPr sz="2325" spc="307" baseline="30465" dirty="0">
                <a:latin typeface="Symbol"/>
                <a:cs typeface="Symbol"/>
              </a:rPr>
              <a:t></a:t>
            </a:r>
            <a:r>
              <a:rPr sz="2325" spc="-300" baseline="30465" dirty="0">
                <a:latin typeface="Times New Roman"/>
                <a:cs typeface="Times New Roman"/>
              </a:rPr>
              <a:t> </a:t>
            </a:r>
            <a:r>
              <a:rPr sz="2325" u="sng" spc="397" baseline="35842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1</a:t>
            </a:r>
            <a:r>
              <a:rPr sz="2325" spc="60" baseline="35842" dirty="0">
                <a:latin typeface="Times New Roman"/>
                <a:cs typeface="Times New Roman"/>
              </a:rPr>
              <a:t> </a:t>
            </a:r>
            <a:r>
              <a:rPr sz="2050" spc="200" dirty="0">
                <a:latin typeface="Symbol"/>
                <a:cs typeface="Symbol"/>
              </a:rPr>
              <a:t></a:t>
            </a:r>
            <a:r>
              <a:rPr sz="1550" i="1" spc="200" dirty="0">
                <a:latin typeface="Times New Roman"/>
                <a:cs typeface="Times New Roman"/>
              </a:rPr>
              <a:t>y</a:t>
            </a:r>
            <a:r>
              <a:rPr sz="1550" i="1" spc="570" dirty="0">
                <a:latin typeface="Times New Roman"/>
                <a:cs typeface="Times New Roman"/>
              </a:rPr>
              <a:t> </a:t>
            </a:r>
            <a:r>
              <a:rPr sz="1550" spc="190" dirty="0">
                <a:latin typeface="Symbol"/>
                <a:cs typeface="Symbol"/>
              </a:rPr>
              <a:t></a:t>
            </a:r>
            <a:r>
              <a:rPr sz="1550" spc="190" dirty="0">
                <a:latin typeface="Times New Roman"/>
                <a:cs typeface="Times New Roman"/>
              </a:rPr>
              <a:t>1</a:t>
            </a:r>
            <a:r>
              <a:rPr sz="2050" spc="190" dirty="0">
                <a:latin typeface="Symbol"/>
                <a:cs typeface="Symbol"/>
              </a:rPr>
              <a:t></a:t>
            </a:r>
            <a:r>
              <a:rPr sz="1550" spc="190" dirty="0">
                <a:latin typeface="Times New Roman"/>
                <a:cs typeface="Times New Roman"/>
              </a:rPr>
              <a:t>ln</a:t>
            </a:r>
            <a:r>
              <a:rPr sz="1550" spc="-140" dirty="0">
                <a:latin typeface="Times New Roman"/>
                <a:cs typeface="Times New Roman"/>
              </a:rPr>
              <a:t> </a:t>
            </a:r>
            <a:r>
              <a:rPr sz="2550" spc="60" dirty="0">
                <a:latin typeface="Symbol"/>
                <a:cs typeface="Symbol"/>
              </a:rPr>
              <a:t></a:t>
            </a:r>
            <a:r>
              <a:rPr sz="1550" spc="60" dirty="0">
                <a:latin typeface="Times New Roman"/>
                <a:cs typeface="Times New Roman"/>
              </a:rPr>
              <a:t>1</a:t>
            </a:r>
            <a:r>
              <a:rPr sz="1550" spc="60" dirty="0">
                <a:latin typeface="Symbol"/>
                <a:cs typeface="Symbol"/>
              </a:rPr>
              <a:t></a:t>
            </a:r>
            <a:r>
              <a:rPr sz="1550" spc="-35" dirty="0">
                <a:latin typeface="Times New Roman"/>
                <a:cs typeface="Times New Roman"/>
              </a:rPr>
              <a:t> </a:t>
            </a:r>
            <a:r>
              <a:rPr sz="1550" i="1" spc="250" dirty="0">
                <a:latin typeface="Times New Roman"/>
                <a:cs typeface="Times New Roman"/>
              </a:rPr>
              <a:t>e</a:t>
            </a:r>
            <a:r>
              <a:rPr sz="1350" spc="375" baseline="46296" dirty="0">
                <a:latin typeface="Symbol"/>
                <a:cs typeface="Symbol"/>
              </a:rPr>
              <a:t></a:t>
            </a:r>
            <a:r>
              <a:rPr sz="1350" spc="104" baseline="46296" dirty="0">
                <a:latin typeface="Times New Roman"/>
                <a:cs typeface="Times New Roman"/>
              </a:rPr>
              <a:t> </a:t>
            </a:r>
            <a:r>
              <a:rPr sz="1350" i="1" spc="127" baseline="46296" dirty="0">
                <a:latin typeface="Times New Roman"/>
                <a:cs typeface="Times New Roman"/>
              </a:rPr>
              <a:t>f </a:t>
            </a:r>
            <a:r>
              <a:rPr sz="1350" i="1" spc="382" baseline="46296" dirty="0">
                <a:latin typeface="Times New Roman"/>
                <a:cs typeface="Times New Roman"/>
              </a:rPr>
              <a:t> </a:t>
            </a:r>
            <a:r>
              <a:rPr sz="2550" spc="110" dirty="0">
                <a:latin typeface="Symbol"/>
                <a:cs typeface="Symbol"/>
              </a:rPr>
              <a:t></a:t>
            </a:r>
            <a:r>
              <a:rPr sz="1550" spc="110" dirty="0">
                <a:latin typeface="Symbol"/>
                <a:cs typeface="Symbol"/>
              </a:rPr>
              <a:t></a:t>
            </a:r>
            <a:r>
              <a:rPr sz="1550" spc="105" dirty="0">
                <a:latin typeface="Times New Roman"/>
                <a:cs typeface="Times New Roman"/>
              </a:rPr>
              <a:t> </a:t>
            </a:r>
            <a:r>
              <a:rPr sz="2325" u="sng" spc="397" baseline="35842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1</a:t>
            </a:r>
            <a:r>
              <a:rPr sz="2325" spc="60" baseline="35842" dirty="0">
                <a:latin typeface="Times New Roman"/>
                <a:cs typeface="Times New Roman"/>
              </a:rPr>
              <a:t> </a:t>
            </a:r>
            <a:r>
              <a:rPr sz="2050" spc="200" dirty="0">
                <a:latin typeface="Symbol"/>
                <a:cs typeface="Symbol"/>
              </a:rPr>
              <a:t></a:t>
            </a:r>
            <a:r>
              <a:rPr sz="1550" i="1" spc="200" dirty="0">
                <a:latin typeface="Times New Roman"/>
                <a:cs typeface="Times New Roman"/>
              </a:rPr>
              <a:t>y	</a:t>
            </a:r>
            <a:r>
              <a:rPr sz="2050" dirty="0">
                <a:latin typeface="Symbol"/>
                <a:cs typeface="Symbol"/>
              </a:rPr>
              <a:t></a:t>
            </a:r>
            <a:r>
              <a:rPr sz="2050" dirty="0">
                <a:latin typeface="Times New Roman"/>
                <a:cs typeface="Times New Roman"/>
              </a:rPr>
              <a:t>	</a:t>
            </a:r>
            <a:r>
              <a:rPr sz="2550" spc="-165" dirty="0">
                <a:latin typeface="Symbol"/>
                <a:cs typeface="Symbol"/>
              </a:rPr>
              <a:t></a:t>
            </a:r>
            <a:r>
              <a:rPr sz="2550" spc="-165" dirty="0">
                <a:latin typeface="Times New Roman"/>
                <a:cs typeface="Times New Roman"/>
              </a:rPr>
              <a:t>	</a:t>
            </a:r>
            <a:r>
              <a:rPr sz="2550" spc="-360" dirty="0">
                <a:latin typeface="Symbol"/>
                <a:cs typeface="Symbol"/>
              </a:rPr>
              <a:t></a:t>
            </a:r>
            <a:endParaRPr sz="2550">
              <a:latin typeface="Symbol"/>
              <a:cs typeface="Symbol"/>
            </a:endParaRPr>
          </a:p>
          <a:p>
            <a:pPr marL="353695">
              <a:lnSpc>
                <a:spcPts val="530"/>
              </a:lnSpc>
            </a:pPr>
            <a:r>
              <a:rPr sz="900" i="1" spc="229" dirty="0">
                <a:latin typeface="Times New Roman"/>
                <a:cs typeface="Times New Roman"/>
              </a:rPr>
              <a:t>m</a:t>
            </a:r>
            <a:endParaRPr sz="900">
              <a:latin typeface="Times New Roman"/>
              <a:cs typeface="Times New Roman"/>
            </a:endParaRPr>
          </a:p>
          <a:p>
            <a:pPr marL="242570" algn="ctr">
              <a:lnSpc>
                <a:spcPct val="100000"/>
              </a:lnSpc>
              <a:spcBef>
                <a:spcPts val="265"/>
              </a:spcBef>
            </a:pPr>
            <a:r>
              <a:rPr sz="650" i="1" spc="60" dirty="0">
                <a:latin typeface="Times New Roman"/>
                <a:cs typeface="Times New Roman"/>
              </a:rPr>
              <a:t>i</a:t>
            </a:r>
            <a:endParaRPr sz="650">
              <a:latin typeface="Times New Roman"/>
              <a:cs typeface="Times New Roman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4903329" y="2191028"/>
            <a:ext cx="487045" cy="26416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1550" spc="360" dirty="0">
                <a:latin typeface="Times New Roman"/>
                <a:cs typeface="Times New Roman"/>
              </a:rPr>
              <a:t>1</a:t>
            </a:r>
            <a:r>
              <a:rPr sz="1550" spc="360" dirty="0">
                <a:latin typeface="Symbol"/>
                <a:cs typeface="Symbol"/>
              </a:rPr>
              <a:t></a:t>
            </a:r>
            <a:r>
              <a:rPr sz="1550" spc="-110" dirty="0">
                <a:latin typeface="Times New Roman"/>
                <a:cs typeface="Times New Roman"/>
              </a:rPr>
              <a:t> </a:t>
            </a:r>
            <a:r>
              <a:rPr sz="1550" i="1" spc="235" dirty="0">
                <a:latin typeface="Times New Roman"/>
                <a:cs typeface="Times New Roman"/>
              </a:rPr>
              <a:t>e</a:t>
            </a:r>
            <a:endParaRPr sz="1550">
              <a:latin typeface="Times New Roman"/>
              <a:cs typeface="Times New Roman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5165333" y="1909790"/>
            <a:ext cx="158115" cy="26416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1550" spc="265" dirty="0">
                <a:latin typeface="Times New Roman"/>
                <a:cs typeface="Times New Roman"/>
              </a:rPr>
              <a:t>1</a:t>
            </a:r>
            <a:endParaRPr sz="1550">
              <a:latin typeface="Times New Roman"/>
              <a:cs typeface="Times New Roman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3055351" y="2191028"/>
            <a:ext cx="980440" cy="26416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5"/>
              </a:spcBef>
            </a:pPr>
            <a:r>
              <a:rPr sz="2325" spc="292" baseline="37634" dirty="0">
                <a:latin typeface="Symbol"/>
                <a:cs typeface="Symbol"/>
              </a:rPr>
              <a:t></a:t>
            </a:r>
            <a:r>
              <a:rPr sz="2325" spc="292" baseline="39426" dirty="0">
                <a:latin typeface="Symbol"/>
                <a:cs typeface="Symbol"/>
              </a:rPr>
              <a:t></a:t>
            </a:r>
            <a:r>
              <a:rPr sz="2325" spc="-330" baseline="39426" dirty="0">
                <a:latin typeface="Times New Roman"/>
                <a:cs typeface="Times New Roman"/>
              </a:rPr>
              <a:t> </a:t>
            </a:r>
            <a:r>
              <a:rPr sz="1550" spc="360" dirty="0">
                <a:latin typeface="Times New Roman"/>
                <a:cs typeface="Times New Roman"/>
              </a:rPr>
              <a:t>1</a:t>
            </a:r>
            <a:r>
              <a:rPr sz="1550" spc="360" dirty="0">
                <a:latin typeface="Symbol"/>
                <a:cs typeface="Symbol"/>
              </a:rPr>
              <a:t></a:t>
            </a:r>
            <a:r>
              <a:rPr sz="1550" spc="-55" dirty="0">
                <a:latin typeface="Times New Roman"/>
                <a:cs typeface="Times New Roman"/>
              </a:rPr>
              <a:t> </a:t>
            </a:r>
            <a:r>
              <a:rPr sz="1550" i="1" spc="250" dirty="0">
                <a:latin typeface="Times New Roman"/>
                <a:cs typeface="Times New Roman"/>
              </a:rPr>
              <a:t>e</a:t>
            </a:r>
            <a:r>
              <a:rPr sz="1350" spc="375" baseline="46296" dirty="0">
                <a:latin typeface="Symbol"/>
                <a:cs typeface="Symbol"/>
              </a:rPr>
              <a:t></a:t>
            </a:r>
            <a:r>
              <a:rPr sz="1350" spc="67" baseline="46296" dirty="0">
                <a:latin typeface="Times New Roman"/>
                <a:cs typeface="Times New Roman"/>
              </a:rPr>
              <a:t> </a:t>
            </a:r>
            <a:r>
              <a:rPr sz="1350" i="1" spc="157" baseline="46296" dirty="0">
                <a:latin typeface="Times New Roman"/>
                <a:cs typeface="Times New Roman"/>
              </a:rPr>
              <a:t>f</a:t>
            </a:r>
            <a:r>
              <a:rPr sz="975" i="1" spc="157" baseline="42735" dirty="0">
                <a:latin typeface="Times New Roman"/>
                <a:cs typeface="Times New Roman"/>
              </a:rPr>
              <a:t>i</a:t>
            </a:r>
            <a:endParaRPr sz="975" baseline="42735">
              <a:latin typeface="Times New Roman"/>
              <a:cs typeface="Times New Roman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3614898" y="1909790"/>
            <a:ext cx="158115" cy="26416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1550" spc="265" dirty="0">
                <a:latin typeface="Times New Roman"/>
                <a:cs typeface="Times New Roman"/>
              </a:rPr>
              <a:t>1</a:t>
            </a:r>
            <a:endParaRPr sz="1550">
              <a:latin typeface="Times New Roman"/>
              <a:cs typeface="Times New Roman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2857309" y="2034968"/>
            <a:ext cx="197485" cy="26416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1550" spc="30" dirty="0">
                <a:latin typeface="Times New Roman"/>
                <a:cs typeface="Times New Roman"/>
              </a:rPr>
              <a:t>ln</a:t>
            </a:r>
            <a:endParaRPr sz="1550">
              <a:latin typeface="Times New Roman"/>
              <a:cs typeface="Times New Roman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6266842" y="1327795"/>
            <a:ext cx="694055" cy="34036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5"/>
              </a:spcBef>
            </a:pPr>
            <a:r>
              <a:rPr sz="2050" spc="150" dirty="0">
                <a:latin typeface="Symbol"/>
                <a:cs typeface="Symbol"/>
              </a:rPr>
              <a:t></a:t>
            </a:r>
            <a:r>
              <a:rPr sz="1550" spc="150" dirty="0">
                <a:latin typeface="Times New Roman"/>
                <a:cs typeface="Times New Roman"/>
              </a:rPr>
              <a:t>1</a:t>
            </a:r>
            <a:r>
              <a:rPr sz="1550" spc="150" dirty="0">
                <a:latin typeface="Symbol"/>
                <a:cs typeface="Symbol"/>
              </a:rPr>
              <a:t></a:t>
            </a:r>
            <a:r>
              <a:rPr sz="1550" spc="175" dirty="0">
                <a:latin typeface="Times New Roman"/>
                <a:cs typeface="Times New Roman"/>
              </a:rPr>
              <a:t> </a:t>
            </a:r>
            <a:r>
              <a:rPr sz="1550" i="1" spc="170" dirty="0">
                <a:latin typeface="Times New Roman"/>
                <a:cs typeface="Times New Roman"/>
              </a:rPr>
              <a:t>p</a:t>
            </a:r>
            <a:r>
              <a:rPr sz="1350" i="1" spc="254" baseline="-24691" dirty="0">
                <a:latin typeface="Times New Roman"/>
                <a:cs typeface="Times New Roman"/>
              </a:rPr>
              <a:t>i</a:t>
            </a:r>
            <a:endParaRPr sz="1350" baseline="-24691">
              <a:latin typeface="Times New Roman"/>
              <a:cs typeface="Times New Roman"/>
            </a:endParaRPr>
          </a:p>
        </p:txBody>
      </p:sp>
      <p:sp>
        <p:nvSpPr>
          <p:cNvPr id="72" name="object 72"/>
          <p:cNvSpPr txBox="1"/>
          <p:nvPr/>
        </p:nvSpPr>
        <p:spPr>
          <a:xfrm>
            <a:off x="2473960" y="1327795"/>
            <a:ext cx="694055" cy="34036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5"/>
              </a:spcBef>
            </a:pPr>
            <a:r>
              <a:rPr sz="2050" spc="155" dirty="0">
                <a:latin typeface="Symbol"/>
                <a:cs typeface="Symbol"/>
              </a:rPr>
              <a:t></a:t>
            </a:r>
            <a:r>
              <a:rPr sz="1550" spc="155" dirty="0">
                <a:latin typeface="Times New Roman"/>
                <a:cs typeface="Times New Roman"/>
              </a:rPr>
              <a:t>1</a:t>
            </a:r>
            <a:r>
              <a:rPr sz="1550" spc="155" dirty="0">
                <a:latin typeface="Symbol"/>
                <a:cs typeface="Symbol"/>
              </a:rPr>
              <a:t></a:t>
            </a:r>
            <a:r>
              <a:rPr sz="1550" spc="165" dirty="0">
                <a:latin typeface="Times New Roman"/>
                <a:cs typeface="Times New Roman"/>
              </a:rPr>
              <a:t> </a:t>
            </a:r>
            <a:r>
              <a:rPr sz="1550" i="1" spc="170" dirty="0">
                <a:latin typeface="Times New Roman"/>
                <a:cs typeface="Times New Roman"/>
              </a:rPr>
              <a:t>p</a:t>
            </a:r>
            <a:r>
              <a:rPr sz="1350" i="1" spc="254" baseline="-24691" dirty="0">
                <a:latin typeface="Times New Roman"/>
                <a:cs typeface="Times New Roman"/>
              </a:rPr>
              <a:t>i</a:t>
            </a:r>
            <a:endParaRPr sz="1350" baseline="-24691">
              <a:latin typeface="Times New Roman"/>
              <a:cs typeface="Times New Roman"/>
            </a:endParaRPr>
          </a:p>
        </p:txBody>
      </p:sp>
      <p:sp>
        <p:nvSpPr>
          <p:cNvPr id="73" name="object 73"/>
          <p:cNvSpPr txBox="1"/>
          <p:nvPr/>
        </p:nvSpPr>
        <p:spPr>
          <a:xfrm>
            <a:off x="558716" y="2236442"/>
            <a:ext cx="2787015" cy="578485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R="43180" algn="r">
              <a:lnSpc>
                <a:spcPct val="100000"/>
              </a:lnSpc>
              <a:spcBef>
                <a:spcPts val="115"/>
              </a:spcBef>
              <a:tabLst>
                <a:tab pos="496570" algn="l"/>
              </a:tabLst>
            </a:pPr>
            <a:r>
              <a:rPr sz="1350" i="1" spc="127" baseline="6172" dirty="0">
                <a:latin typeface="Times New Roman"/>
                <a:cs typeface="Times New Roman"/>
              </a:rPr>
              <a:t>i</a:t>
            </a:r>
            <a:r>
              <a:rPr sz="1350" i="1" spc="-195" baseline="6172" dirty="0">
                <a:latin typeface="Times New Roman"/>
                <a:cs typeface="Times New Roman"/>
              </a:rPr>
              <a:t> </a:t>
            </a:r>
            <a:r>
              <a:rPr sz="1350" spc="157" baseline="6172" dirty="0">
                <a:latin typeface="Symbol"/>
                <a:cs typeface="Symbol"/>
              </a:rPr>
              <a:t></a:t>
            </a:r>
            <a:r>
              <a:rPr sz="1350" spc="232" baseline="6172" dirty="0">
                <a:latin typeface="Times New Roman"/>
                <a:cs typeface="Times New Roman"/>
              </a:rPr>
              <a:t>1</a:t>
            </a:r>
            <a:r>
              <a:rPr sz="1350" baseline="6172" dirty="0">
                <a:latin typeface="Times New Roman"/>
                <a:cs typeface="Times New Roman"/>
              </a:rPr>
              <a:t>	</a:t>
            </a:r>
            <a:r>
              <a:rPr sz="1550" spc="-600" dirty="0">
                <a:latin typeface="Symbol"/>
                <a:cs typeface="Symbol"/>
              </a:rPr>
              <a:t></a:t>
            </a:r>
            <a:r>
              <a:rPr sz="2325" spc="277" baseline="-8960" dirty="0">
                <a:latin typeface="Symbol"/>
                <a:cs typeface="Symbol"/>
              </a:rPr>
              <a:t></a:t>
            </a:r>
            <a:r>
              <a:rPr sz="2325" spc="307" baseline="5376" dirty="0">
                <a:latin typeface="Symbol"/>
                <a:cs typeface="Symbol"/>
              </a:rPr>
              <a:t></a:t>
            </a:r>
            <a:endParaRPr sz="2325" baseline="5376">
              <a:latin typeface="Symbol"/>
              <a:cs typeface="Symbol"/>
            </a:endParaRPr>
          </a:p>
          <a:p>
            <a:pPr marL="50800">
              <a:lnSpc>
                <a:spcPct val="100000"/>
              </a:lnSpc>
              <a:spcBef>
                <a:spcPts val="15"/>
              </a:spcBef>
            </a:pPr>
            <a:r>
              <a:rPr sz="1550" spc="459" dirty="0">
                <a:latin typeface="Symbol"/>
                <a:cs typeface="Symbol"/>
              </a:rPr>
              <a:t></a:t>
            </a:r>
            <a:r>
              <a:rPr sz="1550" spc="459" dirty="0">
                <a:latin typeface="Times New Roman"/>
                <a:cs typeface="Times New Roman"/>
              </a:rPr>
              <a:t> </a:t>
            </a:r>
            <a:r>
              <a:rPr sz="1550" spc="-65" dirty="0">
                <a:latin typeface="Times New Roman"/>
                <a:cs typeface="Times New Roman"/>
              </a:rPr>
              <a:t> </a:t>
            </a:r>
            <a:r>
              <a:rPr sz="1550" i="1" spc="105" dirty="0">
                <a:latin typeface="Times New Roman"/>
                <a:cs typeface="Times New Roman"/>
              </a:rPr>
              <a:t>l</a:t>
            </a:r>
            <a:r>
              <a:rPr sz="1550" i="1" spc="295" dirty="0">
                <a:latin typeface="Times New Roman"/>
                <a:cs typeface="Times New Roman"/>
              </a:rPr>
              <a:t>o</a:t>
            </a:r>
            <a:r>
              <a:rPr sz="1550" i="1" spc="204" dirty="0">
                <a:latin typeface="Times New Roman"/>
                <a:cs typeface="Times New Roman"/>
              </a:rPr>
              <a:t>s</a:t>
            </a:r>
            <a:r>
              <a:rPr sz="1550" i="1" spc="275" dirty="0">
                <a:latin typeface="Times New Roman"/>
                <a:cs typeface="Times New Roman"/>
              </a:rPr>
              <a:t>s</a:t>
            </a:r>
            <a:r>
              <a:rPr sz="2050" spc="160" dirty="0">
                <a:latin typeface="Symbol"/>
                <a:cs typeface="Symbol"/>
              </a:rPr>
              <a:t></a:t>
            </a:r>
            <a:r>
              <a:rPr sz="1550" i="1" spc="240" dirty="0">
                <a:latin typeface="Times New Roman"/>
                <a:cs typeface="Times New Roman"/>
              </a:rPr>
              <a:t>y</a:t>
            </a:r>
            <a:r>
              <a:rPr sz="1350" i="1" spc="127" baseline="-24691" dirty="0">
                <a:latin typeface="Times New Roman"/>
                <a:cs typeface="Times New Roman"/>
              </a:rPr>
              <a:t>i</a:t>
            </a:r>
            <a:r>
              <a:rPr sz="1350" i="1" spc="15" baseline="-24691" dirty="0">
                <a:latin typeface="Times New Roman"/>
                <a:cs typeface="Times New Roman"/>
              </a:rPr>
              <a:t> </a:t>
            </a:r>
            <a:r>
              <a:rPr sz="1550" spc="130" dirty="0">
                <a:latin typeface="Times New Roman"/>
                <a:cs typeface="Times New Roman"/>
              </a:rPr>
              <a:t>,</a:t>
            </a:r>
            <a:r>
              <a:rPr sz="1550" spc="65" dirty="0">
                <a:latin typeface="Times New Roman"/>
                <a:cs typeface="Times New Roman"/>
              </a:rPr>
              <a:t> </a:t>
            </a:r>
            <a:r>
              <a:rPr sz="1550" i="1" spc="-540" dirty="0">
                <a:latin typeface="Times New Roman"/>
                <a:cs typeface="Times New Roman"/>
              </a:rPr>
              <a:t>y</a:t>
            </a:r>
            <a:r>
              <a:rPr sz="2325" spc="390" baseline="1792" dirty="0">
                <a:latin typeface="Times New Roman"/>
                <a:cs typeface="Times New Roman"/>
              </a:rPr>
              <a:t>ˆ</a:t>
            </a:r>
            <a:r>
              <a:rPr sz="1350" i="1" spc="127" baseline="-24691" dirty="0">
                <a:latin typeface="Times New Roman"/>
                <a:cs typeface="Times New Roman"/>
              </a:rPr>
              <a:t>i</a:t>
            </a:r>
            <a:r>
              <a:rPr sz="1350" i="1" baseline="-24691" dirty="0">
                <a:latin typeface="Times New Roman"/>
                <a:cs typeface="Times New Roman"/>
              </a:rPr>
              <a:t> </a:t>
            </a:r>
            <a:r>
              <a:rPr sz="1350" i="1" spc="-165" baseline="-24691" dirty="0">
                <a:latin typeface="Times New Roman"/>
                <a:cs typeface="Times New Roman"/>
              </a:rPr>
              <a:t> </a:t>
            </a:r>
            <a:r>
              <a:rPr sz="2050" dirty="0">
                <a:latin typeface="Symbol"/>
                <a:cs typeface="Symbol"/>
              </a:rPr>
              <a:t></a:t>
            </a:r>
            <a:r>
              <a:rPr sz="2050" spc="-200" dirty="0">
                <a:latin typeface="Times New Roman"/>
                <a:cs typeface="Times New Roman"/>
              </a:rPr>
              <a:t> </a:t>
            </a:r>
            <a:r>
              <a:rPr sz="1550" spc="295" dirty="0">
                <a:latin typeface="Symbol"/>
                <a:cs typeface="Symbol"/>
              </a:rPr>
              <a:t></a:t>
            </a:r>
            <a:r>
              <a:rPr sz="1550" spc="95" dirty="0">
                <a:latin typeface="Times New Roman"/>
                <a:cs typeface="Times New Roman"/>
              </a:rPr>
              <a:t> </a:t>
            </a:r>
            <a:r>
              <a:rPr sz="1550" spc="285" dirty="0">
                <a:latin typeface="Symbol"/>
                <a:cs typeface="Symbol"/>
              </a:rPr>
              <a:t></a:t>
            </a:r>
            <a:r>
              <a:rPr sz="1550" i="1" spc="275" dirty="0">
                <a:latin typeface="Times New Roman"/>
                <a:cs typeface="Times New Roman"/>
              </a:rPr>
              <a:t>l</a:t>
            </a:r>
            <a:r>
              <a:rPr sz="2050" spc="-229" dirty="0">
                <a:latin typeface="Symbol"/>
                <a:cs typeface="Symbol"/>
              </a:rPr>
              <a:t></a:t>
            </a:r>
            <a:r>
              <a:rPr sz="1700" i="1" spc="200" dirty="0">
                <a:latin typeface="Symbol"/>
                <a:cs typeface="Symbol"/>
              </a:rPr>
              <a:t></a:t>
            </a:r>
            <a:r>
              <a:rPr sz="1700" spc="-80" dirty="0">
                <a:latin typeface="Times New Roman"/>
                <a:cs typeface="Times New Roman"/>
              </a:rPr>
              <a:t> </a:t>
            </a:r>
            <a:r>
              <a:rPr sz="2050" dirty="0">
                <a:latin typeface="Symbol"/>
                <a:cs typeface="Symbol"/>
              </a:rPr>
              <a:t></a:t>
            </a:r>
            <a:endParaRPr sz="2050">
              <a:latin typeface="Symbol"/>
              <a:cs typeface="Symbol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629816" y="1971521"/>
            <a:ext cx="1904364" cy="34036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38100">
              <a:lnSpc>
                <a:spcPts val="700"/>
              </a:lnSpc>
              <a:spcBef>
                <a:spcPts val="115"/>
              </a:spcBef>
            </a:pPr>
            <a:r>
              <a:rPr sz="1550" spc="500" dirty="0">
                <a:latin typeface="Symbol"/>
                <a:cs typeface="Symbol"/>
              </a:rPr>
              <a:t></a:t>
            </a:r>
            <a:r>
              <a:rPr sz="1550" spc="295" dirty="0">
                <a:latin typeface="Symbol"/>
                <a:cs typeface="Symbol"/>
              </a:rPr>
              <a:t></a:t>
            </a:r>
            <a:r>
              <a:rPr sz="1350" spc="-172" baseline="30864" dirty="0">
                <a:latin typeface="Times New Roman"/>
                <a:cs typeface="Times New Roman"/>
              </a:rPr>
              <a:t>1</a:t>
            </a:r>
            <a:r>
              <a:rPr sz="1550" spc="-1330" dirty="0">
                <a:latin typeface="Symbol"/>
                <a:cs typeface="Symbol"/>
              </a:rPr>
              <a:t></a:t>
            </a:r>
            <a:r>
              <a:rPr sz="1350" spc="367" baseline="30864" dirty="0">
                <a:latin typeface="Symbol"/>
                <a:cs typeface="Symbol"/>
              </a:rPr>
              <a:t></a:t>
            </a:r>
            <a:r>
              <a:rPr sz="1350" i="1" spc="-179" baseline="30864" dirty="0">
                <a:latin typeface="Times New Roman"/>
                <a:cs typeface="Times New Roman"/>
              </a:rPr>
              <a:t>e</a:t>
            </a:r>
            <a:r>
              <a:rPr sz="1550" spc="-1225" dirty="0">
                <a:latin typeface="Symbol"/>
                <a:cs typeface="Symbol"/>
              </a:rPr>
              <a:t></a:t>
            </a:r>
            <a:r>
              <a:rPr sz="975" spc="179" baseline="81196" dirty="0">
                <a:latin typeface="Symbol"/>
                <a:cs typeface="Symbol"/>
              </a:rPr>
              <a:t></a:t>
            </a:r>
            <a:r>
              <a:rPr sz="975" spc="22" baseline="81196" dirty="0">
                <a:latin typeface="Times New Roman"/>
                <a:cs typeface="Times New Roman"/>
              </a:rPr>
              <a:t> </a:t>
            </a:r>
            <a:r>
              <a:rPr sz="975" i="1" spc="97" baseline="81196" dirty="0">
                <a:latin typeface="Times New Roman"/>
                <a:cs typeface="Times New Roman"/>
              </a:rPr>
              <a:t>f</a:t>
            </a:r>
            <a:r>
              <a:rPr sz="975" i="1" spc="89" baseline="64102" dirty="0">
                <a:latin typeface="Times New Roman"/>
                <a:cs typeface="Times New Roman"/>
              </a:rPr>
              <a:t>i</a:t>
            </a:r>
            <a:r>
              <a:rPr sz="975" i="1" baseline="64102" dirty="0">
                <a:latin typeface="Times New Roman"/>
                <a:cs typeface="Times New Roman"/>
              </a:rPr>
              <a:t>  </a:t>
            </a:r>
            <a:r>
              <a:rPr sz="975" i="1" spc="-112" baseline="64102" dirty="0">
                <a:latin typeface="Times New Roman"/>
                <a:cs typeface="Times New Roman"/>
              </a:rPr>
              <a:t> </a:t>
            </a:r>
            <a:r>
              <a:rPr sz="1550" spc="530" dirty="0">
                <a:latin typeface="Symbol"/>
                <a:cs typeface="Symbol"/>
              </a:rPr>
              <a:t></a:t>
            </a:r>
            <a:r>
              <a:rPr sz="1550" spc="-200" dirty="0">
                <a:latin typeface="Times New Roman"/>
                <a:cs typeface="Times New Roman"/>
              </a:rPr>
              <a:t> </a:t>
            </a:r>
            <a:r>
              <a:rPr sz="1550" i="1" spc="275" dirty="0">
                <a:latin typeface="Times New Roman"/>
                <a:cs typeface="Times New Roman"/>
              </a:rPr>
              <a:t>l</a:t>
            </a:r>
            <a:r>
              <a:rPr sz="2050" spc="-229" dirty="0">
                <a:latin typeface="Symbol"/>
                <a:cs typeface="Symbol"/>
              </a:rPr>
              <a:t></a:t>
            </a:r>
            <a:r>
              <a:rPr sz="1700" i="1" spc="200" dirty="0">
                <a:latin typeface="Symbol"/>
                <a:cs typeface="Symbol"/>
              </a:rPr>
              <a:t></a:t>
            </a:r>
            <a:r>
              <a:rPr sz="1700" spc="-80" dirty="0">
                <a:latin typeface="Times New Roman"/>
                <a:cs typeface="Times New Roman"/>
              </a:rPr>
              <a:t> </a:t>
            </a:r>
            <a:r>
              <a:rPr sz="2050" dirty="0">
                <a:latin typeface="Symbol"/>
                <a:cs typeface="Symbol"/>
              </a:rPr>
              <a:t></a:t>
            </a:r>
            <a:r>
              <a:rPr sz="2050" spc="-195" dirty="0">
                <a:latin typeface="Times New Roman"/>
                <a:cs typeface="Times New Roman"/>
              </a:rPr>
              <a:t> </a:t>
            </a:r>
            <a:r>
              <a:rPr sz="1550" spc="295" dirty="0">
                <a:latin typeface="Symbol"/>
                <a:cs typeface="Symbol"/>
              </a:rPr>
              <a:t></a:t>
            </a:r>
            <a:endParaRPr sz="1550">
              <a:latin typeface="Symbol"/>
              <a:cs typeface="Symbol"/>
            </a:endParaRPr>
          </a:p>
          <a:p>
            <a:pPr marL="384810">
              <a:lnSpc>
                <a:spcPts val="385"/>
              </a:lnSpc>
            </a:pPr>
            <a:r>
              <a:rPr sz="650" i="1" spc="60" dirty="0">
                <a:latin typeface="Times New Roman"/>
                <a:cs typeface="Times New Roman"/>
              </a:rPr>
              <a:t>i</a:t>
            </a:r>
            <a:endParaRPr sz="650">
              <a:latin typeface="Times New Roman"/>
              <a:cs typeface="Times New Roman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4232582" y="1227405"/>
            <a:ext cx="1558925" cy="4610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50800">
              <a:lnSpc>
                <a:spcPts val="905"/>
              </a:lnSpc>
              <a:spcBef>
                <a:spcPts val="105"/>
              </a:spcBef>
            </a:pPr>
            <a:r>
              <a:rPr sz="1550" i="1" spc="80" dirty="0">
                <a:latin typeface="Times New Roman"/>
                <a:cs typeface="Times New Roman"/>
              </a:rPr>
              <a:t>l</a:t>
            </a:r>
            <a:r>
              <a:rPr sz="2050" spc="80" dirty="0">
                <a:latin typeface="Symbol"/>
                <a:cs typeface="Symbol"/>
              </a:rPr>
              <a:t></a:t>
            </a:r>
            <a:r>
              <a:rPr sz="1700" i="1" spc="80" dirty="0">
                <a:latin typeface="Symbol"/>
                <a:cs typeface="Symbol"/>
              </a:rPr>
              <a:t></a:t>
            </a:r>
            <a:r>
              <a:rPr sz="1700" i="1" spc="-85" dirty="0">
                <a:latin typeface="Times New Roman"/>
                <a:cs typeface="Times New Roman"/>
              </a:rPr>
              <a:t> </a:t>
            </a:r>
            <a:r>
              <a:rPr sz="2050" dirty="0">
                <a:latin typeface="Symbol"/>
                <a:cs typeface="Symbol"/>
              </a:rPr>
              <a:t></a:t>
            </a:r>
            <a:r>
              <a:rPr sz="2050" spc="-210" dirty="0">
                <a:latin typeface="Times New Roman"/>
                <a:cs typeface="Times New Roman"/>
              </a:rPr>
              <a:t> </a:t>
            </a:r>
            <a:r>
              <a:rPr sz="1550" spc="295" dirty="0">
                <a:latin typeface="Symbol"/>
                <a:cs typeface="Symbol"/>
              </a:rPr>
              <a:t></a:t>
            </a:r>
            <a:r>
              <a:rPr sz="1550" spc="65" dirty="0">
                <a:latin typeface="Times New Roman"/>
                <a:cs typeface="Times New Roman"/>
              </a:rPr>
              <a:t> </a:t>
            </a:r>
            <a:r>
              <a:rPr sz="3525" spc="517" baseline="-8274" dirty="0">
                <a:latin typeface="Symbol"/>
                <a:cs typeface="Symbol"/>
              </a:rPr>
              <a:t></a:t>
            </a:r>
            <a:r>
              <a:rPr sz="1550" spc="345" dirty="0">
                <a:latin typeface="Times New Roman"/>
                <a:cs typeface="Times New Roman"/>
              </a:rPr>
              <a:t>ln</a:t>
            </a:r>
            <a:r>
              <a:rPr sz="1550" spc="-175" dirty="0">
                <a:latin typeface="Times New Roman"/>
                <a:cs typeface="Times New Roman"/>
              </a:rPr>
              <a:t> </a:t>
            </a:r>
            <a:r>
              <a:rPr sz="2850" spc="-265" dirty="0">
                <a:latin typeface="Symbol"/>
                <a:cs typeface="Symbol"/>
              </a:rPr>
              <a:t></a:t>
            </a:r>
            <a:endParaRPr sz="2850">
              <a:latin typeface="Symbol"/>
              <a:cs typeface="Symbol"/>
            </a:endParaRPr>
          </a:p>
          <a:p>
            <a:pPr marL="151765" algn="ctr">
              <a:lnSpc>
                <a:spcPts val="465"/>
              </a:lnSpc>
            </a:pPr>
            <a:r>
              <a:rPr sz="900" i="1" spc="229" dirty="0">
                <a:latin typeface="Times New Roman"/>
                <a:cs typeface="Times New Roman"/>
              </a:rPr>
              <a:t>m</a:t>
            </a:r>
            <a:endParaRPr sz="900">
              <a:latin typeface="Times New Roman"/>
              <a:cs typeface="Times New Roman"/>
            </a:endParaRPr>
          </a:p>
          <a:p>
            <a:pPr marR="43180" algn="r">
              <a:lnSpc>
                <a:spcPts val="1789"/>
              </a:lnSpc>
            </a:pPr>
            <a:r>
              <a:rPr sz="1550" i="1" spc="250" dirty="0">
                <a:latin typeface="Times New Roman"/>
                <a:cs typeface="Times New Roman"/>
              </a:rPr>
              <a:t>p</a:t>
            </a:r>
            <a:r>
              <a:rPr sz="1350" i="1" spc="127" baseline="-24691" dirty="0">
                <a:latin typeface="Times New Roman"/>
                <a:cs typeface="Times New Roman"/>
              </a:rPr>
              <a:t>i</a:t>
            </a:r>
            <a:endParaRPr sz="1350" baseline="-24691">
              <a:latin typeface="Times New Roman"/>
              <a:cs typeface="Times New Roman"/>
            </a:endParaRPr>
          </a:p>
        </p:txBody>
      </p:sp>
      <p:sp>
        <p:nvSpPr>
          <p:cNvPr id="76" name="object 76"/>
          <p:cNvSpPr txBox="1"/>
          <p:nvPr/>
        </p:nvSpPr>
        <p:spPr>
          <a:xfrm>
            <a:off x="608544" y="1269173"/>
            <a:ext cx="1390650" cy="40640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880110">
              <a:lnSpc>
                <a:spcPts val="620"/>
              </a:lnSpc>
              <a:spcBef>
                <a:spcPts val="110"/>
              </a:spcBef>
            </a:pPr>
            <a:r>
              <a:rPr sz="900" i="1" spc="229" dirty="0">
                <a:latin typeface="Times New Roman"/>
                <a:cs typeface="Times New Roman"/>
              </a:rPr>
              <a:t>m</a:t>
            </a:r>
            <a:endParaRPr sz="900">
              <a:latin typeface="Times New Roman"/>
              <a:cs typeface="Times New Roman"/>
            </a:endParaRPr>
          </a:p>
          <a:p>
            <a:pPr marL="50800">
              <a:lnSpc>
                <a:spcPts val="2360"/>
              </a:lnSpc>
            </a:pPr>
            <a:r>
              <a:rPr sz="1550" i="1" spc="100" dirty="0">
                <a:latin typeface="Times New Roman"/>
                <a:cs typeface="Times New Roman"/>
              </a:rPr>
              <a:t>L</a:t>
            </a:r>
            <a:r>
              <a:rPr sz="2050" spc="100" dirty="0">
                <a:latin typeface="Symbol"/>
                <a:cs typeface="Symbol"/>
              </a:rPr>
              <a:t></a:t>
            </a:r>
            <a:r>
              <a:rPr sz="1700" i="1" spc="100" dirty="0">
                <a:latin typeface="Symbol"/>
                <a:cs typeface="Symbol"/>
              </a:rPr>
              <a:t></a:t>
            </a:r>
            <a:r>
              <a:rPr sz="1700" i="1" spc="-95" dirty="0">
                <a:latin typeface="Times New Roman"/>
                <a:cs typeface="Times New Roman"/>
              </a:rPr>
              <a:t> </a:t>
            </a:r>
            <a:r>
              <a:rPr sz="2050" dirty="0">
                <a:latin typeface="Symbol"/>
                <a:cs typeface="Symbol"/>
              </a:rPr>
              <a:t></a:t>
            </a:r>
            <a:r>
              <a:rPr sz="2050" spc="-215" dirty="0">
                <a:latin typeface="Times New Roman"/>
                <a:cs typeface="Times New Roman"/>
              </a:rPr>
              <a:t> </a:t>
            </a:r>
            <a:r>
              <a:rPr sz="1550" spc="295" dirty="0">
                <a:latin typeface="Symbol"/>
                <a:cs typeface="Symbol"/>
              </a:rPr>
              <a:t></a:t>
            </a:r>
            <a:r>
              <a:rPr sz="1550" spc="15" dirty="0">
                <a:latin typeface="Times New Roman"/>
                <a:cs typeface="Times New Roman"/>
              </a:rPr>
              <a:t> </a:t>
            </a:r>
            <a:r>
              <a:rPr sz="3525" spc="960" baseline="-9456" dirty="0">
                <a:latin typeface="Symbol"/>
                <a:cs typeface="Symbol"/>
              </a:rPr>
              <a:t></a:t>
            </a:r>
            <a:r>
              <a:rPr sz="3525" spc="-104" baseline="-9456" dirty="0">
                <a:latin typeface="Times New Roman"/>
                <a:cs typeface="Times New Roman"/>
              </a:rPr>
              <a:t> </a:t>
            </a:r>
            <a:r>
              <a:rPr sz="1550" i="1" spc="170" dirty="0">
                <a:latin typeface="Times New Roman"/>
                <a:cs typeface="Times New Roman"/>
              </a:rPr>
              <a:t>p</a:t>
            </a:r>
            <a:r>
              <a:rPr sz="1350" i="1" spc="254" baseline="-24691" dirty="0">
                <a:latin typeface="Times New Roman"/>
                <a:cs typeface="Times New Roman"/>
              </a:rPr>
              <a:t>i</a:t>
            </a:r>
            <a:endParaRPr sz="1350" baseline="-24691">
              <a:latin typeface="Times New Roman"/>
              <a:cs typeface="Times New Roman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7033442" y="3287479"/>
            <a:ext cx="158750" cy="2660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50" spc="280" dirty="0">
                <a:latin typeface="Symbol"/>
                <a:cs typeface="Symbol"/>
              </a:rPr>
              <a:t></a:t>
            </a:r>
            <a:endParaRPr sz="1550">
              <a:latin typeface="Symbol"/>
              <a:cs typeface="Symbol"/>
            </a:endParaRPr>
          </a:p>
        </p:txBody>
      </p:sp>
      <p:sp>
        <p:nvSpPr>
          <p:cNvPr id="78" name="object 78"/>
          <p:cNvSpPr txBox="1"/>
          <p:nvPr/>
        </p:nvSpPr>
        <p:spPr>
          <a:xfrm>
            <a:off x="7033442" y="2948497"/>
            <a:ext cx="158750" cy="2660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50" spc="280" dirty="0">
                <a:latin typeface="Symbol"/>
                <a:cs typeface="Symbol"/>
              </a:rPr>
              <a:t></a:t>
            </a:r>
            <a:endParaRPr sz="1550">
              <a:latin typeface="Symbol"/>
              <a:cs typeface="Symbol"/>
            </a:endParaRPr>
          </a:p>
        </p:txBody>
      </p:sp>
      <p:sp>
        <p:nvSpPr>
          <p:cNvPr id="79" name="object 79"/>
          <p:cNvSpPr txBox="1"/>
          <p:nvPr/>
        </p:nvSpPr>
        <p:spPr>
          <a:xfrm>
            <a:off x="8120371" y="3368381"/>
            <a:ext cx="69215" cy="1657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900" i="1" spc="90" dirty="0">
                <a:latin typeface="Times New Roman"/>
                <a:cs typeface="Times New Roman"/>
              </a:rPr>
              <a:t>i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80" name="object 80"/>
          <p:cNvSpPr txBox="1"/>
          <p:nvPr/>
        </p:nvSpPr>
        <p:spPr>
          <a:xfrm>
            <a:off x="7648265" y="3368381"/>
            <a:ext cx="69215" cy="1657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900" i="1" spc="90" dirty="0">
                <a:latin typeface="Times New Roman"/>
                <a:cs typeface="Times New Roman"/>
              </a:rPr>
              <a:t>i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81" name="object 81"/>
          <p:cNvSpPr txBox="1"/>
          <p:nvPr/>
        </p:nvSpPr>
        <p:spPr>
          <a:xfrm>
            <a:off x="8207837" y="3067723"/>
            <a:ext cx="69215" cy="1657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900" i="1" spc="90" dirty="0">
                <a:latin typeface="Times New Roman"/>
                <a:cs typeface="Times New Roman"/>
              </a:rPr>
              <a:t>i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82" name="object 82"/>
          <p:cNvSpPr txBox="1"/>
          <p:nvPr/>
        </p:nvSpPr>
        <p:spPr>
          <a:xfrm>
            <a:off x="7489992" y="3067723"/>
            <a:ext cx="69215" cy="1657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900" i="1" spc="90" dirty="0">
                <a:latin typeface="Times New Roman"/>
                <a:cs typeface="Times New Roman"/>
              </a:rPr>
              <a:t>i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83" name="object 83"/>
          <p:cNvSpPr txBox="1"/>
          <p:nvPr/>
        </p:nvSpPr>
        <p:spPr>
          <a:xfrm>
            <a:off x="6688478" y="3217059"/>
            <a:ext cx="69215" cy="1657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900" i="1" spc="90" dirty="0">
                <a:latin typeface="Times New Roman"/>
                <a:cs typeface="Times New Roman"/>
              </a:rPr>
              <a:t>i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84" name="object 84"/>
          <p:cNvSpPr txBox="1"/>
          <p:nvPr/>
        </p:nvSpPr>
        <p:spPr>
          <a:xfrm>
            <a:off x="6688478" y="2745105"/>
            <a:ext cx="69215" cy="1657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900" i="1" spc="90" dirty="0">
                <a:latin typeface="Times New Roman"/>
                <a:cs typeface="Times New Roman"/>
              </a:rPr>
              <a:t>i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85" name="object 85"/>
          <p:cNvSpPr txBox="1"/>
          <p:nvPr/>
        </p:nvSpPr>
        <p:spPr>
          <a:xfrm>
            <a:off x="7137524" y="3234775"/>
            <a:ext cx="1633855" cy="2660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876300" algn="l"/>
                <a:tab pos="1132205" algn="l"/>
              </a:tabLst>
            </a:pPr>
            <a:r>
              <a:rPr sz="1550" spc="370" dirty="0">
                <a:latin typeface="Times New Roman"/>
                <a:cs typeface="Times New Roman"/>
              </a:rPr>
              <a:t>1</a:t>
            </a:r>
            <a:r>
              <a:rPr sz="1550" spc="370" dirty="0">
                <a:latin typeface="Symbol"/>
                <a:cs typeface="Symbol"/>
              </a:rPr>
              <a:t></a:t>
            </a:r>
            <a:r>
              <a:rPr sz="1550" spc="220" dirty="0">
                <a:latin typeface="Times New Roman"/>
                <a:cs typeface="Times New Roman"/>
              </a:rPr>
              <a:t> </a:t>
            </a:r>
            <a:r>
              <a:rPr sz="1550" i="1" spc="285" dirty="0">
                <a:latin typeface="Times New Roman"/>
                <a:cs typeface="Times New Roman"/>
              </a:rPr>
              <a:t>p	</a:t>
            </a:r>
            <a:r>
              <a:rPr sz="1550" i="1" spc="250" dirty="0">
                <a:latin typeface="Times New Roman"/>
                <a:cs typeface="Times New Roman"/>
              </a:rPr>
              <a:t>y	</a:t>
            </a:r>
            <a:r>
              <a:rPr sz="1550" spc="310" dirty="0">
                <a:latin typeface="Symbol"/>
                <a:cs typeface="Symbol"/>
              </a:rPr>
              <a:t></a:t>
            </a:r>
            <a:r>
              <a:rPr sz="1550" spc="5" dirty="0">
                <a:latin typeface="Times New Roman"/>
                <a:cs typeface="Times New Roman"/>
              </a:rPr>
              <a:t> </a:t>
            </a:r>
            <a:r>
              <a:rPr sz="1550" spc="290" dirty="0">
                <a:latin typeface="Symbol"/>
                <a:cs typeface="Symbol"/>
              </a:rPr>
              <a:t></a:t>
            </a:r>
            <a:r>
              <a:rPr sz="1550" spc="290" dirty="0">
                <a:latin typeface="Times New Roman"/>
                <a:cs typeface="Times New Roman"/>
              </a:rPr>
              <a:t>1</a:t>
            </a:r>
            <a:endParaRPr sz="1550">
              <a:latin typeface="Times New Roman"/>
              <a:cs typeface="Times New Roman"/>
            </a:endParaRPr>
          </a:p>
        </p:txBody>
      </p:sp>
      <p:sp>
        <p:nvSpPr>
          <p:cNvPr id="86" name="object 86"/>
          <p:cNvSpPr txBox="1"/>
          <p:nvPr/>
        </p:nvSpPr>
        <p:spPr>
          <a:xfrm>
            <a:off x="8088729" y="2934516"/>
            <a:ext cx="595630" cy="2660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267970" algn="l"/>
              </a:tabLst>
            </a:pPr>
            <a:r>
              <a:rPr sz="1550" i="1" spc="250" dirty="0">
                <a:latin typeface="Times New Roman"/>
                <a:cs typeface="Times New Roman"/>
              </a:rPr>
              <a:t>y	</a:t>
            </a:r>
            <a:r>
              <a:rPr sz="1550" spc="310" dirty="0">
                <a:latin typeface="Symbol"/>
                <a:cs typeface="Symbol"/>
              </a:rPr>
              <a:t></a:t>
            </a:r>
            <a:r>
              <a:rPr sz="1550" spc="-215" dirty="0">
                <a:latin typeface="Times New Roman"/>
                <a:cs typeface="Times New Roman"/>
              </a:rPr>
              <a:t> </a:t>
            </a:r>
            <a:r>
              <a:rPr sz="1550" spc="285" dirty="0">
                <a:latin typeface="Times New Roman"/>
                <a:cs typeface="Times New Roman"/>
              </a:rPr>
              <a:t>1</a:t>
            </a:r>
            <a:endParaRPr sz="1550">
              <a:latin typeface="Times New Roman"/>
              <a:cs typeface="Times New Roman"/>
            </a:endParaRPr>
          </a:p>
        </p:txBody>
      </p:sp>
      <p:sp>
        <p:nvSpPr>
          <p:cNvPr id="87" name="object 87"/>
          <p:cNvSpPr txBox="1"/>
          <p:nvPr/>
        </p:nvSpPr>
        <p:spPr>
          <a:xfrm>
            <a:off x="7358020" y="2934516"/>
            <a:ext cx="160655" cy="2660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50" i="1" spc="285" dirty="0">
                <a:latin typeface="Times New Roman"/>
                <a:cs typeface="Times New Roman"/>
              </a:rPr>
              <a:t>p</a:t>
            </a:r>
            <a:endParaRPr sz="1550">
              <a:latin typeface="Times New Roman"/>
              <a:cs typeface="Times New Roman"/>
            </a:endParaRPr>
          </a:p>
        </p:txBody>
      </p:sp>
      <p:sp>
        <p:nvSpPr>
          <p:cNvPr id="88" name="object 88"/>
          <p:cNvSpPr txBox="1"/>
          <p:nvPr/>
        </p:nvSpPr>
        <p:spPr>
          <a:xfrm>
            <a:off x="6543974" y="3083442"/>
            <a:ext cx="686435" cy="2660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  <a:tabLst>
                <a:tab pos="293370" algn="l"/>
              </a:tabLst>
            </a:pPr>
            <a:r>
              <a:rPr sz="1550" i="1" spc="-175" dirty="0">
                <a:latin typeface="Times New Roman"/>
                <a:cs typeface="Times New Roman"/>
              </a:rPr>
              <a:t>y</a:t>
            </a:r>
            <a:r>
              <a:rPr sz="2325" spc="-262" baseline="1792" dirty="0">
                <a:latin typeface="Times New Roman"/>
                <a:cs typeface="Times New Roman"/>
              </a:rPr>
              <a:t>ˆ	</a:t>
            </a:r>
            <a:r>
              <a:rPr sz="1550" spc="310" dirty="0">
                <a:latin typeface="Symbol"/>
                <a:cs typeface="Symbol"/>
              </a:rPr>
              <a:t></a:t>
            </a:r>
            <a:r>
              <a:rPr sz="1550" spc="30" dirty="0">
                <a:latin typeface="Times New Roman"/>
                <a:cs typeface="Times New Roman"/>
              </a:rPr>
              <a:t> </a:t>
            </a:r>
            <a:r>
              <a:rPr sz="2325" spc="419" baseline="-8960" dirty="0">
                <a:latin typeface="Symbol"/>
                <a:cs typeface="Symbol"/>
              </a:rPr>
              <a:t></a:t>
            </a:r>
            <a:endParaRPr sz="2325" baseline="-8960">
              <a:latin typeface="Symbol"/>
              <a:cs typeface="Symbol"/>
            </a:endParaRPr>
          </a:p>
        </p:txBody>
      </p:sp>
      <p:sp>
        <p:nvSpPr>
          <p:cNvPr id="89" name="object 89"/>
          <p:cNvSpPr txBox="1"/>
          <p:nvPr/>
        </p:nvSpPr>
        <p:spPr>
          <a:xfrm>
            <a:off x="6569374" y="2547744"/>
            <a:ext cx="1112520" cy="3429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267970" algn="l"/>
              </a:tabLst>
            </a:pPr>
            <a:r>
              <a:rPr sz="1550" i="1" spc="250" dirty="0">
                <a:latin typeface="Times New Roman"/>
                <a:cs typeface="Times New Roman"/>
              </a:rPr>
              <a:t>y	</a:t>
            </a:r>
            <a:r>
              <a:rPr sz="1550" spc="310" dirty="0">
                <a:latin typeface="Symbol"/>
                <a:cs typeface="Symbol"/>
              </a:rPr>
              <a:t></a:t>
            </a:r>
            <a:r>
              <a:rPr sz="1550" spc="-100" dirty="0">
                <a:latin typeface="Times New Roman"/>
                <a:cs typeface="Times New Roman"/>
              </a:rPr>
              <a:t> </a:t>
            </a:r>
            <a:r>
              <a:rPr sz="2050" spc="40" dirty="0">
                <a:latin typeface="Symbol"/>
                <a:cs typeface="Symbol"/>
              </a:rPr>
              <a:t></a:t>
            </a:r>
            <a:r>
              <a:rPr sz="1550" spc="40" dirty="0">
                <a:latin typeface="Symbol"/>
                <a:cs typeface="Symbol"/>
              </a:rPr>
              <a:t></a:t>
            </a:r>
            <a:r>
              <a:rPr sz="1550" spc="40" dirty="0">
                <a:latin typeface="Times New Roman"/>
                <a:cs typeface="Times New Roman"/>
              </a:rPr>
              <a:t>1,1</a:t>
            </a:r>
            <a:r>
              <a:rPr sz="2050" spc="40" dirty="0">
                <a:latin typeface="Symbol"/>
                <a:cs typeface="Symbol"/>
              </a:rPr>
              <a:t></a:t>
            </a:r>
            <a:endParaRPr sz="2050">
              <a:latin typeface="Symbol"/>
              <a:cs typeface="Symbol"/>
            </a:endParaRPr>
          </a:p>
        </p:txBody>
      </p:sp>
      <p:sp>
        <p:nvSpPr>
          <p:cNvPr id="90" name="object 90"/>
          <p:cNvSpPr/>
          <p:nvPr/>
        </p:nvSpPr>
        <p:spPr>
          <a:xfrm>
            <a:off x="6506718" y="2615945"/>
            <a:ext cx="2286000" cy="952500"/>
          </a:xfrm>
          <a:custGeom>
            <a:avLst/>
            <a:gdLst/>
            <a:ahLst/>
            <a:cxnLst/>
            <a:rect l="l" t="t" r="r" b="b"/>
            <a:pathLst>
              <a:path w="2286000" h="952500">
                <a:moveTo>
                  <a:pt x="0" y="952499"/>
                </a:moveTo>
                <a:lnTo>
                  <a:pt x="2286000" y="952499"/>
                </a:lnTo>
                <a:lnTo>
                  <a:pt x="2286000" y="0"/>
                </a:lnTo>
                <a:lnTo>
                  <a:pt x="0" y="0"/>
                </a:lnTo>
                <a:lnTo>
                  <a:pt x="0" y="952499"/>
                </a:lnTo>
                <a:close/>
              </a:path>
            </a:pathLst>
          </a:custGeom>
          <a:ln w="19812">
            <a:solidFill>
              <a:srgbClr val="FF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 txBox="1">
            <a:spLocks noGrp="1"/>
          </p:cNvSpPr>
          <p:nvPr>
            <p:ph type="title"/>
          </p:nvPr>
        </p:nvSpPr>
        <p:spPr>
          <a:xfrm>
            <a:off x="682142" y="161925"/>
            <a:ext cx="60725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Logistic</a:t>
            </a:r>
            <a:r>
              <a:rPr dirty="0"/>
              <a:t>回归的损失：</a:t>
            </a:r>
            <a:r>
              <a:rPr spc="225" dirty="0"/>
              <a:t> </a:t>
            </a:r>
            <a:r>
              <a:rPr sz="3075" i="1" spc="330" baseline="21680" dirty="0">
                <a:solidFill>
                  <a:srgbClr val="000000"/>
                </a:solidFill>
                <a:latin typeface="Times New Roman"/>
                <a:cs typeface="Times New Roman"/>
              </a:rPr>
              <a:t>y</a:t>
            </a:r>
            <a:r>
              <a:rPr sz="1800" i="1" spc="330" baseline="13888" dirty="0">
                <a:solidFill>
                  <a:srgbClr val="000000"/>
                </a:solidFill>
                <a:latin typeface="Times New Roman"/>
                <a:cs typeface="Times New Roman"/>
              </a:rPr>
              <a:t>i</a:t>
            </a:r>
            <a:r>
              <a:rPr sz="1800" i="1" spc="517" baseline="13888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3075" spc="209" baseline="21680" dirty="0">
                <a:solidFill>
                  <a:srgbClr val="000000"/>
                </a:solidFill>
                <a:latin typeface="Symbol"/>
                <a:cs typeface="Symbol"/>
              </a:rPr>
              <a:t></a:t>
            </a:r>
            <a:r>
              <a:rPr sz="4050" spc="209" baseline="17489" dirty="0">
                <a:solidFill>
                  <a:srgbClr val="000000"/>
                </a:solidFill>
                <a:latin typeface="Symbol"/>
                <a:cs typeface="Symbol"/>
              </a:rPr>
              <a:t></a:t>
            </a:r>
            <a:r>
              <a:rPr sz="3075" spc="209" baseline="21680" dirty="0">
                <a:solidFill>
                  <a:srgbClr val="000000"/>
                </a:solidFill>
                <a:latin typeface="Symbol"/>
                <a:cs typeface="Symbol"/>
              </a:rPr>
              <a:t></a:t>
            </a:r>
            <a:r>
              <a:rPr sz="3075" spc="209" baseline="21680" dirty="0">
                <a:solidFill>
                  <a:srgbClr val="000000"/>
                </a:solidFill>
                <a:latin typeface="Times New Roman"/>
                <a:cs typeface="Times New Roman"/>
              </a:rPr>
              <a:t>1,1</a:t>
            </a:r>
            <a:r>
              <a:rPr sz="4050" spc="209" baseline="17489" dirty="0">
                <a:solidFill>
                  <a:srgbClr val="000000"/>
                </a:solidFill>
                <a:latin typeface="Symbol"/>
                <a:cs typeface="Symbol"/>
              </a:rPr>
              <a:t></a:t>
            </a:r>
            <a:endParaRPr sz="4050" baseline="17489">
              <a:latin typeface="Symbol"/>
              <a:cs typeface="Symbol"/>
            </a:endParaRPr>
          </a:p>
        </p:txBody>
      </p:sp>
      <p:pic>
        <p:nvPicPr>
          <p:cNvPr id="92" name="图片 91">
            <a:extLst>
              <a:ext uri="{FF2B5EF4-FFF2-40B4-BE49-F238E27FC236}">
                <a16:creationId xmlns:a16="http://schemas.microsoft.com/office/drawing/2014/main" id="{9C0E3982-AAB3-4847-83E5-82BB8021CE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8500" y="62664"/>
            <a:ext cx="2095500" cy="80010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334842" y="174403"/>
            <a:ext cx="1613685" cy="3986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07542" y="161925"/>
            <a:ext cx="398589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分类</a:t>
            </a:r>
            <a:r>
              <a:rPr spc="-5" dirty="0"/>
              <a:t>：Logistic</a:t>
            </a:r>
            <a:r>
              <a:rPr dirty="0"/>
              <a:t>回归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07542" y="683238"/>
            <a:ext cx="3901440" cy="1306830"/>
          </a:xfrm>
          <a:prstGeom prst="rect">
            <a:avLst/>
          </a:prstGeom>
        </p:spPr>
        <p:txBody>
          <a:bodyPr vert="horz" wrap="square" lIns="0" tIns="226695" rIns="0" bIns="0" rtlCol="0">
            <a:spAutoFit/>
          </a:bodyPr>
          <a:lstStyle/>
          <a:p>
            <a:pPr marL="337185" indent="-325120">
              <a:lnSpc>
                <a:spcPct val="100000"/>
              </a:lnSpc>
              <a:spcBef>
                <a:spcPts val="1785"/>
              </a:spcBef>
              <a:buClr>
                <a:srgbClr val="6FAC46"/>
              </a:buClr>
              <a:buFont typeface="Wingdings"/>
              <a:buChar char=""/>
              <a:tabLst>
                <a:tab pos="337820" algn="l"/>
              </a:tabLst>
            </a:pPr>
            <a:r>
              <a:rPr sz="2800" spc="-10" dirty="0">
                <a:solidFill>
                  <a:srgbClr val="171717"/>
                </a:solidFill>
                <a:latin typeface="Microsoft YaHei"/>
                <a:cs typeface="Microsoft YaHei"/>
              </a:rPr>
              <a:t>沿似然函数正梯度上升</a:t>
            </a:r>
            <a:endParaRPr sz="2800">
              <a:latin typeface="Microsoft YaHei"/>
              <a:cs typeface="Microsoft YaHei"/>
            </a:endParaRPr>
          </a:p>
          <a:p>
            <a:pPr marL="337185" indent="-325120">
              <a:lnSpc>
                <a:spcPct val="100000"/>
              </a:lnSpc>
              <a:spcBef>
                <a:spcPts val="1685"/>
              </a:spcBef>
              <a:buClr>
                <a:srgbClr val="6FAC46"/>
              </a:buClr>
              <a:buFont typeface="Wingdings"/>
              <a:buChar char=""/>
              <a:tabLst>
                <a:tab pos="337820" algn="l"/>
              </a:tabLst>
            </a:pPr>
            <a:r>
              <a:rPr sz="2800" spc="-5" dirty="0">
                <a:solidFill>
                  <a:srgbClr val="171717"/>
                </a:solidFill>
                <a:latin typeface="Microsoft YaHei"/>
                <a:cs typeface="Microsoft YaHei"/>
              </a:rPr>
              <a:t>维度提升</a:t>
            </a:r>
            <a:endParaRPr sz="2800">
              <a:latin typeface="Microsoft YaHei"/>
              <a:cs typeface="Microsoft YaHe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79831" y="2086355"/>
            <a:ext cx="6031191" cy="1600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381004" y="2639581"/>
            <a:ext cx="2578583" cy="155140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071863" y="120649"/>
            <a:ext cx="3887724" cy="214274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548383" y="3633215"/>
            <a:ext cx="4637532" cy="93725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538477" y="3623309"/>
            <a:ext cx="4657725" cy="957580"/>
          </a:xfrm>
          <a:custGeom>
            <a:avLst/>
            <a:gdLst/>
            <a:ahLst/>
            <a:cxnLst/>
            <a:rect l="l" t="t" r="r" b="b"/>
            <a:pathLst>
              <a:path w="4657725" h="957579">
                <a:moveTo>
                  <a:pt x="0" y="957071"/>
                </a:moveTo>
                <a:lnTo>
                  <a:pt x="4657344" y="957071"/>
                </a:lnTo>
                <a:lnTo>
                  <a:pt x="4657344" y="0"/>
                </a:lnTo>
                <a:lnTo>
                  <a:pt x="0" y="0"/>
                </a:lnTo>
                <a:lnTo>
                  <a:pt x="0" y="957071"/>
                </a:lnTo>
                <a:close/>
              </a:path>
            </a:pathLst>
          </a:custGeom>
          <a:ln w="19811">
            <a:solidFill>
              <a:srgbClr val="FF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07542" y="161925"/>
            <a:ext cx="9398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171717"/>
                </a:solidFill>
                <a:latin typeface="Microsoft YaHei"/>
                <a:cs typeface="Microsoft YaHei"/>
              </a:rPr>
              <a:t>异或</a:t>
            </a:r>
            <a:endParaRPr sz="3600">
              <a:latin typeface="Microsoft YaHei"/>
              <a:cs typeface="Microsoft YaHe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59663" y="2066587"/>
            <a:ext cx="2582164" cy="11669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235872" y="1331889"/>
            <a:ext cx="5560721" cy="316093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E5F73C6-A5FF-7047-A88D-E6E43A8E50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8500" y="62664"/>
            <a:ext cx="2095500" cy="8001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07542" y="161925"/>
            <a:ext cx="64262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使用极大似然估计解释最小二乘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82142" y="2919780"/>
            <a:ext cx="7545070" cy="16160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66700" marR="30480" indent="-228600">
              <a:lnSpc>
                <a:spcPct val="140100"/>
              </a:lnSpc>
              <a:spcBef>
                <a:spcPts val="95"/>
              </a:spcBef>
              <a:buClr>
                <a:srgbClr val="6FAC46"/>
              </a:buClr>
              <a:buFont typeface="Wingdings"/>
              <a:buChar char=""/>
              <a:tabLst>
                <a:tab pos="363220" algn="l"/>
              </a:tabLst>
            </a:pPr>
            <a:r>
              <a:rPr sz="2600" dirty="0">
                <a:solidFill>
                  <a:srgbClr val="171717"/>
                </a:solidFill>
                <a:latin typeface="Microsoft YaHei"/>
                <a:cs typeface="Microsoft YaHei"/>
              </a:rPr>
              <a:t>误差</a:t>
            </a:r>
            <a:r>
              <a:rPr sz="2600" spc="-5" dirty="0">
                <a:solidFill>
                  <a:srgbClr val="171717"/>
                </a:solidFill>
                <a:latin typeface="Microsoft YaHei"/>
                <a:cs typeface="Microsoft YaHei"/>
              </a:rPr>
              <a:t>ε</a:t>
            </a:r>
            <a:r>
              <a:rPr sz="2550" spc="-7" baseline="26143" dirty="0">
                <a:solidFill>
                  <a:srgbClr val="171717"/>
                </a:solidFill>
                <a:latin typeface="Microsoft YaHei"/>
                <a:cs typeface="Microsoft YaHei"/>
              </a:rPr>
              <a:t>(i)</a:t>
            </a:r>
            <a:r>
              <a:rPr sz="2600" spc="-5" dirty="0">
                <a:solidFill>
                  <a:srgbClr val="171717"/>
                </a:solidFill>
                <a:latin typeface="Microsoft YaHei"/>
                <a:cs typeface="Microsoft YaHei"/>
              </a:rPr>
              <a:t>(1≤i≤m)</a:t>
            </a:r>
            <a:r>
              <a:rPr sz="2600" dirty="0">
                <a:solidFill>
                  <a:srgbClr val="171717"/>
                </a:solidFill>
                <a:latin typeface="Microsoft YaHei"/>
                <a:cs typeface="Microsoft YaHei"/>
              </a:rPr>
              <a:t>是独立同</a:t>
            </a:r>
            <a:r>
              <a:rPr sz="2600" spc="-15" dirty="0">
                <a:solidFill>
                  <a:srgbClr val="171717"/>
                </a:solidFill>
                <a:latin typeface="Microsoft YaHei"/>
                <a:cs typeface="Microsoft YaHei"/>
              </a:rPr>
              <a:t>分</a:t>
            </a:r>
            <a:r>
              <a:rPr sz="2600" dirty="0">
                <a:solidFill>
                  <a:srgbClr val="171717"/>
                </a:solidFill>
                <a:latin typeface="Microsoft YaHei"/>
                <a:cs typeface="Microsoft YaHei"/>
              </a:rPr>
              <a:t>布的</a:t>
            </a:r>
            <a:r>
              <a:rPr sz="2600" spc="-15" dirty="0">
                <a:solidFill>
                  <a:srgbClr val="171717"/>
                </a:solidFill>
                <a:latin typeface="Microsoft YaHei"/>
                <a:cs typeface="Microsoft YaHei"/>
              </a:rPr>
              <a:t>，</a:t>
            </a:r>
            <a:r>
              <a:rPr sz="2600" dirty="0">
                <a:solidFill>
                  <a:srgbClr val="171717"/>
                </a:solidFill>
                <a:latin typeface="Microsoft YaHei"/>
                <a:cs typeface="Microsoft YaHei"/>
              </a:rPr>
              <a:t>服从</a:t>
            </a:r>
            <a:r>
              <a:rPr sz="2600" spc="-15" dirty="0">
                <a:solidFill>
                  <a:srgbClr val="171717"/>
                </a:solidFill>
                <a:latin typeface="Microsoft YaHei"/>
                <a:cs typeface="Microsoft YaHei"/>
              </a:rPr>
              <a:t>均</a:t>
            </a:r>
            <a:r>
              <a:rPr sz="2600" dirty="0">
                <a:solidFill>
                  <a:srgbClr val="171717"/>
                </a:solidFill>
                <a:latin typeface="Microsoft YaHei"/>
                <a:cs typeface="Microsoft YaHei"/>
              </a:rPr>
              <a:t>值</a:t>
            </a:r>
            <a:r>
              <a:rPr sz="2600" spc="5" dirty="0">
                <a:solidFill>
                  <a:srgbClr val="171717"/>
                </a:solidFill>
                <a:latin typeface="Microsoft YaHei"/>
                <a:cs typeface="Microsoft YaHei"/>
              </a:rPr>
              <a:t>为</a:t>
            </a:r>
            <a:r>
              <a:rPr sz="2600" dirty="0">
                <a:solidFill>
                  <a:srgbClr val="171717"/>
                </a:solidFill>
                <a:latin typeface="Microsoft YaHei"/>
                <a:cs typeface="Microsoft YaHei"/>
              </a:rPr>
              <a:t>0，  方差为某定值</a:t>
            </a:r>
            <a:r>
              <a:rPr sz="2600" spc="5" dirty="0">
                <a:solidFill>
                  <a:srgbClr val="171717"/>
                </a:solidFill>
                <a:latin typeface="Microsoft YaHei"/>
                <a:cs typeface="Microsoft YaHei"/>
              </a:rPr>
              <a:t>σ</a:t>
            </a:r>
            <a:r>
              <a:rPr sz="2550" spc="7" baseline="26143" dirty="0">
                <a:solidFill>
                  <a:srgbClr val="171717"/>
                </a:solidFill>
                <a:latin typeface="Microsoft YaHei"/>
                <a:cs typeface="Microsoft YaHei"/>
              </a:rPr>
              <a:t>2</a:t>
            </a:r>
            <a:r>
              <a:rPr sz="2600" dirty="0">
                <a:solidFill>
                  <a:srgbClr val="171717"/>
                </a:solidFill>
                <a:latin typeface="Microsoft YaHei"/>
                <a:cs typeface="Microsoft YaHei"/>
              </a:rPr>
              <a:t>的</a:t>
            </a:r>
            <a:r>
              <a:rPr sz="2600" dirty="0">
                <a:solidFill>
                  <a:srgbClr val="FF0000"/>
                </a:solidFill>
                <a:latin typeface="Microsoft YaHei"/>
                <a:cs typeface="Microsoft YaHei"/>
              </a:rPr>
              <a:t>高斯</a:t>
            </a:r>
            <a:r>
              <a:rPr sz="2600" spc="-15" dirty="0">
                <a:solidFill>
                  <a:srgbClr val="FF0000"/>
                </a:solidFill>
                <a:latin typeface="Microsoft YaHei"/>
                <a:cs typeface="Microsoft YaHei"/>
              </a:rPr>
              <a:t>分</a:t>
            </a:r>
            <a:r>
              <a:rPr sz="2600" dirty="0">
                <a:solidFill>
                  <a:srgbClr val="FF0000"/>
                </a:solidFill>
                <a:latin typeface="Microsoft YaHei"/>
                <a:cs typeface="Microsoft YaHei"/>
              </a:rPr>
              <a:t>布</a:t>
            </a:r>
            <a:r>
              <a:rPr sz="2600" dirty="0">
                <a:solidFill>
                  <a:srgbClr val="171717"/>
                </a:solidFill>
                <a:latin typeface="Microsoft YaHei"/>
                <a:cs typeface="Microsoft YaHei"/>
              </a:rPr>
              <a:t>。</a:t>
            </a:r>
            <a:endParaRPr sz="2600">
              <a:latin typeface="Microsoft YaHei"/>
              <a:cs typeface="Microsoft YaHei"/>
            </a:endParaRPr>
          </a:p>
          <a:p>
            <a:pPr marL="723265" lvl="1" indent="-323215">
              <a:lnSpc>
                <a:spcPct val="100000"/>
              </a:lnSpc>
              <a:spcBef>
                <a:spcPts val="1145"/>
              </a:spcBef>
              <a:buClr>
                <a:srgbClr val="6FAC46"/>
              </a:buClr>
              <a:buFont typeface="Wingdings"/>
              <a:buChar char=""/>
              <a:tabLst>
                <a:tab pos="723900" algn="l"/>
              </a:tabLst>
            </a:pPr>
            <a:r>
              <a:rPr sz="2200" spc="-5" dirty="0">
                <a:solidFill>
                  <a:srgbClr val="171717"/>
                </a:solidFill>
                <a:latin typeface="Microsoft YaHei"/>
                <a:cs typeface="Microsoft YaHei"/>
              </a:rPr>
              <a:t>原因</a:t>
            </a:r>
            <a:r>
              <a:rPr sz="2200" spc="-10" dirty="0">
                <a:solidFill>
                  <a:srgbClr val="171717"/>
                </a:solidFill>
                <a:latin typeface="Microsoft YaHei"/>
                <a:cs typeface="Microsoft YaHei"/>
              </a:rPr>
              <a:t>：</a:t>
            </a:r>
            <a:r>
              <a:rPr sz="2200" spc="-5" dirty="0">
                <a:solidFill>
                  <a:srgbClr val="FF0000"/>
                </a:solidFill>
                <a:latin typeface="Microsoft YaHei"/>
                <a:cs typeface="Microsoft YaHei"/>
              </a:rPr>
              <a:t>中心极限定理</a:t>
            </a:r>
            <a:endParaRPr sz="2200">
              <a:latin typeface="Microsoft YaHei"/>
              <a:cs typeface="Microsoft YaHe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81834" y="2086355"/>
            <a:ext cx="7399029" cy="6144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986446" y="1218679"/>
            <a:ext cx="2939415" cy="4559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0"/>
              </a:spcBef>
              <a:tabLst>
                <a:tab pos="662305" algn="l"/>
              </a:tabLst>
            </a:pPr>
            <a:r>
              <a:rPr sz="3825" i="1" spc="405" baseline="-25054" dirty="0">
                <a:latin typeface="Times New Roman"/>
                <a:cs typeface="Times New Roman"/>
              </a:rPr>
              <a:t>y</a:t>
            </a:r>
            <a:r>
              <a:rPr sz="1950" spc="270" dirty="0">
                <a:latin typeface="Symbol"/>
                <a:cs typeface="Symbol"/>
              </a:rPr>
              <a:t></a:t>
            </a:r>
            <a:r>
              <a:rPr sz="1500" i="1" spc="270" dirty="0">
                <a:latin typeface="Times New Roman"/>
                <a:cs typeface="Times New Roman"/>
              </a:rPr>
              <a:t>i</a:t>
            </a:r>
            <a:r>
              <a:rPr sz="1500" i="1" spc="-150" dirty="0">
                <a:latin typeface="Times New Roman"/>
                <a:cs typeface="Times New Roman"/>
              </a:rPr>
              <a:t> </a:t>
            </a:r>
            <a:r>
              <a:rPr sz="1950" spc="15" dirty="0">
                <a:latin typeface="Symbol"/>
                <a:cs typeface="Symbol"/>
              </a:rPr>
              <a:t></a:t>
            </a:r>
            <a:r>
              <a:rPr sz="1950" spc="15" dirty="0">
                <a:latin typeface="Times New Roman"/>
                <a:cs typeface="Times New Roman"/>
              </a:rPr>
              <a:t>	</a:t>
            </a:r>
            <a:r>
              <a:rPr sz="3825" spc="787" baseline="-25054" dirty="0">
                <a:latin typeface="Symbol"/>
                <a:cs typeface="Symbol"/>
              </a:rPr>
              <a:t></a:t>
            </a:r>
            <a:r>
              <a:rPr sz="3825" spc="-315" baseline="-25054" dirty="0">
                <a:latin typeface="Times New Roman"/>
                <a:cs typeface="Times New Roman"/>
              </a:rPr>
              <a:t> </a:t>
            </a:r>
            <a:r>
              <a:rPr sz="4200" i="1" spc="555" baseline="-22817" dirty="0">
                <a:latin typeface="Symbol"/>
                <a:cs typeface="Symbol"/>
              </a:rPr>
              <a:t></a:t>
            </a:r>
            <a:r>
              <a:rPr sz="4200" i="1" spc="-397" baseline="-22817" dirty="0">
                <a:latin typeface="Times New Roman"/>
                <a:cs typeface="Times New Roman"/>
              </a:rPr>
              <a:t> </a:t>
            </a:r>
            <a:r>
              <a:rPr sz="1500" i="1" spc="305" dirty="0">
                <a:latin typeface="Times New Roman"/>
                <a:cs typeface="Times New Roman"/>
              </a:rPr>
              <a:t>T</a:t>
            </a:r>
            <a:r>
              <a:rPr sz="1500" i="1" spc="195" dirty="0">
                <a:latin typeface="Times New Roman"/>
                <a:cs typeface="Times New Roman"/>
              </a:rPr>
              <a:t> </a:t>
            </a:r>
            <a:r>
              <a:rPr sz="3825" i="1" spc="375" baseline="-25054" dirty="0">
                <a:latin typeface="Times New Roman"/>
                <a:cs typeface="Times New Roman"/>
              </a:rPr>
              <a:t>x</a:t>
            </a:r>
            <a:r>
              <a:rPr sz="1950" spc="250" dirty="0">
                <a:latin typeface="Symbol"/>
                <a:cs typeface="Symbol"/>
              </a:rPr>
              <a:t></a:t>
            </a:r>
            <a:r>
              <a:rPr sz="1500" i="1" spc="250" dirty="0">
                <a:latin typeface="Times New Roman"/>
                <a:cs typeface="Times New Roman"/>
              </a:rPr>
              <a:t>i</a:t>
            </a:r>
            <a:r>
              <a:rPr sz="1500" i="1" spc="-155" dirty="0">
                <a:latin typeface="Times New Roman"/>
                <a:cs typeface="Times New Roman"/>
              </a:rPr>
              <a:t> </a:t>
            </a:r>
            <a:r>
              <a:rPr sz="1950" spc="15" dirty="0">
                <a:latin typeface="Symbol"/>
                <a:cs typeface="Symbol"/>
              </a:rPr>
              <a:t></a:t>
            </a:r>
            <a:r>
              <a:rPr sz="1950" spc="280" dirty="0">
                <a:latin typeface="Times New Roman"/>
                <a:cs typeface="Times New Roman"/>
              </a:rPr>
              <a:t> </a:t>
            </a:r>
            <a:r>
              <a:rPr sz="3825" spc="787" baseline="-25054" dirty="0">
                <a:latin typeface="Symbol"/>
                <a:cs typeface="Symbol"/>
              </a:rPr>
              <a:t></a:t>
            </a:r>
            <a:r>
              <a:rPr sz="3825" spc="-292" baseline="-25054" dirty="0">
                <a:latin typeface="Times New Roman"/>
                <a:cs typeface="Times New Roman"/>
              </a:rPr>
              <a:t> </a:t>
            </a:r>
            <a:r>
              <a:rPr sz="4200" i="1" spc="465" baseline="-22817" dirty="0">
                <a:latin typeface="Symbol"/>
                <a:cs typeface="Symbol"/>
              </a:rPr>
              <a:t></a:t>
            </a:r>
            <a:r>
              <a:rPr sz="4200" i="1" spc="-247" baseline="-22817" dirty="0">
                <a:latin typeface="Times New Roman"/>
                <a:cs typeface="Times New Roman"/>
              </a:rPr>
              <a:t> </a:t>
            </a:r>
            <a:r>
              <a:rPr sz="1950" spc="90" dirty="0">
                <a:latin typeface="Symbol"/>
                <a:cs typeface="Symbol"/>
              </a:rPr>
              <a:t></a:t>
            </a:r>
            <a:r>
              <a:rPr sz="1500" i="1" spc="90" dirty="0">
                <a:latin typeface="Times New Roman"/>
                <a:cs typeface="Times New Roman"/>
              </a:rPr>
              <a:t>i</a:t>
            </a:r>
            <a:r>
              <a:rPr sz="1500" i="1" spc="-155" dirty="0">
                <a:latin typeface="Times New Roman"/>
                <a:cs typeface="Times New Roman"/>
              </a:rPr>
              <a:t> </a:t>
            </a:r>
            <a:r>
              <a:rPr sz="1950" spc="15" dirty="0">
                <a:latin typeface="Symbol"/>
                <a:cs typeface="Symbol"/>
              </a:rPr>
              <a:t></a:t>
            </a:r>
            <a:endParaRPr sz="1950">
              <a:latin typeface="Symbol"/>
              <a:cs typeface="Symbol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161925"/>
            <a:ext cx="45974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数据升维：“选取特征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292242" y="148059"/>
            <a:ext cx="457200" cy="603885"/>
          </a:xfrm>
          <a:prstGeom prst="rect">
            <a:avLst/>
          </a:prstGeom>
        </p:spPr>
        <p:txBody>
          <a:bodyPr vert="horz" wrap="square" lIns="0" tIns="26669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09"/>
              </a:spcBef>
            </a:pPr>
            <a:r>
              <a:rPr sz="3600" dirty="0">
                <a:solidFill>
                  <a:srgbClr val="171717"/>
                </a:solidFill>
                <a:latin typeface="Microsoft YaHei"/>
                <a:cs typeface="Microsoft YaHei"/>
              </a:rPr>
              <a:t>”</a:t>
            </a:r>
            <a:endParaRPr sz="3600">
              <a:latin typeface="Microsoft YaHei"/>
              <a:cs typeface="Microsoft YaHe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27904" y="3029724"/>
            <a:ext cx="2546587" cy="158341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54741" y="1283232"/>
            <a:ext cx="2712709" cy="168701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365093" y="1287816"/>
            <a:ext cx="2570236" cy="168243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361959" y="3025157"/>
            <a:ext cx="2581634" cy="158492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029455" y="1287816"/>
            <a:ext cx="2639765" cy="168243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437632" y="429768"/>
            <a:ext cx="2016252" cy="82753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795771" y="3003804"/>
            <a:ext cx="3313176" cy="189738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B34A4D76-FD8D-A145-AB5B-8C8B0C04338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48500" y="62664"/>
            <a:ext cx="2095500" cy="80010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334842" y="174403"/>
            <a:ext cx="1613685" cy="3986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07542" y="161925"/>
            <a:ext cx="379158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广义线性模型GLM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07542" y="683238"/>
            <a:ext cx="7642859" cy="31362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>
              <a:lnSpc>
                <a:spcPct val="150100"/>
              </a:lnSpc>
              <a:spcBef>
                <a:spcPts val="100"/>
              </a:spcBef>
              <a:buClr>
                <a:srgbClr val="6FAC46"/>
              </a:buClr>
              <a:buFont typeface="Wingdings"/>
              <a:buChar char=""/>
              <a:tabLst>
                <a:tab pos="337820" algn="l"/>
              </a:tabLst>
            </a:pPr>
            <a:r>
              <a:rPr sz="2800" spc="-15" dirty="0">
                <a:solidFill>
                  <a:srgbClr val="171717"/>
                </a:solidFill>
                <a:latin typeface="Microsoft YaHei"/>
                <a:cs typeface="Microsoft YaHei"/>
              </a:rPr>
              <a:t>y</a:t>
            </a:r>
            <a:r>
              <a:rPr sz="2800" spc="-10" dirty="0">
                <a:solidFill>
                  <a:srgbClr val="171717"/>
                </a:solidFill>
                <a:latin typeface="Microsoft YaHei"/>
                <a:cs typeface="Microsoft YaHei"/>
              </a:rPr>
              <a:t>不再只是正态分布，而是扩</a:t>
            </a:r>
            <a:r>
              <a:rPr sz="2800" dirty="0">
                <a:solidFill>
                  <a:srgbClr val="171717"/>
                </a:solidFill>
                <a:latin typeface="Microsoft YaHei"/>
                <a:cs typeface="Microsoft YaHei"/>
              </a:rPr>
              <a:t>大</a:t>
            </a:r>
            <a:r>
              <a:rPr sz="2800" spc="-10" dirty="0">
                <a:solidFill>
                  <a:srgbClr val="171717"/>
                </a:solidFill>
                <a:latin typeface="Microsoft YaHei"/>
                <a:cs typeface="Microsoft YaHei"/>
              </a:rPr>
              <a:t>为指</a:t>
            </a:r>
            <a:r>
              <a:rPr sz="2800" dirty="0">
                <a:solidFill>
                  <a:srgbClr val="171717"/>
                </a:solidFill>
                <a:latin typeface="Microsoft YaHei"/>
                <a:cs typeface="Microsoft YaHei"/>
              </a:rPr>
              <a:t>数</a:t>
            </a:r>
            <a:r>
              <a:rPr sz="2800" spc="-10" dirty="0">
                <a:solidFill>
                  <a:srgbClr val="171717"/>
                </a:solidFill>
                <a:latin typeface="Microsoft YaHei"/>
                <a:cs typeface="Microsoft YaHei"/>
              </a:rPr>
              <a:t>族中</a:t>
            </a:r>
            <a:r>
              <a:rPr sz="2800" dirty="0">
                <a:solidFill>
                  <a:srgbClr val="171717"/>
                </a:solidFill>
                <a:latin typeface="Microsoft YaHei"/>
                <a:cs typeface="Microsoft YaHei"/>
              </a:rPr>
              <a:t>的</a:t>
            </a:r>
            <a:r>
              <a:rPr sz="2800" spc="-5" dirty="0">
                <a:solidFill>
                  <a:srgbClr val="171717"/>
                </a:solidFill>
                <a:latin typeface="Microsoft YaHei"/>
                <a:cs typeface="Microsoft YaHei"/>
              </a:rPr>
              <a:t>任 一分布；</a:t>
            </a:r>
            <a:endParaRPr sz="2800">
              <a:latin typeface="Microsoft YaHei"/>
              <a:cs typeface="Microsoft YaHei"/>
            </a:endParaRPr>
          </a:p>
          <a:p>
            <a:pPr marL="337185" indent="-325120">
              <a:lnSpc>
                <a:spcPct val="100000"/>
              </a:lnSpc>
              <a:spcBef>
                <a:spcPts val="1680"/>
              </a:spcBef>
              <a:buClr>
                <a:srgbClr val="6FAC46"/>
              </a:buClr>
              <a:buFont typeface="Wingdings"/>
              <a:buChar char=""/>
              <a:tabLst>
                <a:tab pos="337820" algn="l"/>
              </a:tabLst>
            </a:pPr>
            <a:r>
              <a:rPr sz="2800" spc="-10" dirty="0">
                <a:solidFill>
                  <a:srgbClr val="171717"/>
                </a:solidFill>
                <a:latin typeface="Microsoft YaHei"/>
                <a:cs typeface="Microsoft YaHei"/>
              </a:rPr>
              <a:t>变</a:t>
            </a:r>
            <a:r>
              <a:rPr sz="2800" spc="-5" dirty="0">
                <a:solidFill>
                  <a:srgbClr val="171717"/>
                </a:solidFill>
                <a:latin typeface="Microsoft YaHei"/>
                <a:cs typeface="Microsoft YaHei"/>
              </a:rPr>
              <a:t>量x</a:t>
            </a:r>
            <a:r>
              <a:rPr sz="2800" dirty="0">
                <a:solidFill>
                  <a:srgbClr val="171717"/>
                </a:solidFill>
                <a:latin typeface="Microsoft YaHei"/>
                <a:cs typeface="Microsoft YaHei"/>
              </a:rPr>
              <a:t> </a:t>
            </a:r>
            <a:r>
              <a:rPr sz="2800" spc="-5" dirty="0">
                <a:solidFill>
                  <a:srgbClr val="171717"/>
                </a:solidFill>
                <a:latin typeface="Wingdings"/>
                <a:cs typeface="Wingdings"/>
              </a:rPr>
              <a:t></a:t>
            </a:r>
            <a:r>
              <a:rPr sz="2800" spc="120" dirty="0">
                <a:solidFill>
                  <a:srgbClr val="171717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171717"/>
                </a:solidFill>
                <a:latin typeface="Microsoft YaHei"/>
                <a:cs typeface="Microsoft YaHei"/>
              </a:rPr>
              <a:t>g(x)</a:t>
            </a:r>
            <a:r>
              <a:rPr sz="2800" dirty="0">
                <a:solidFill>
                  <a:srgbClr val="171717"/>
                </a:solidFill>
                <a:latin typeface="Microsoft YaHei"/>
                <a:cs typeface="Microsoft YaHei"/>
              </a:rPr>
              <a:t> </a:t>
            </a:r>
            <a:r>
              <a:rPr sz="2800" spc="-5" dirty="0">
                <a:solidFill>
                  <a:srgbClr val="171717"/>
                </a:solidFill>
                <a:latin typeface="Wingdings"/>
                <a:cs typeface="Wingdings"/>
              </a:rPr>
              <a:t></a:t>
            </a:r>
            <a:r>
              <a:rPr sz="2800" spc="120" dirty="0">
                <a:solidFill>
                  <a:srgbClr val="171717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171717"/>
                </a:solidFill>
                <a:latin typeface="Microsoft YaHei"/>
                <a:cs typeface="Microsoft YaHei"/>
              </a:rPr>
              <a:t>y</a:t>
            </a:r>
            <a:endParaRPr sz="2800">
              <a:latin typeface="Microsoft YaHei"/>
              <a:cs typeface="Microsoft YaHei"/>
            </a:endParaRPr>
          </a:p>
          <a:p>
            <a:pPr marL="697865" lvl="1" indent="-323215">
              <a:lnSpc>
                <a:spcPct val="100000"/>
              </a:lnSpc>
              <a:spcBef>
                <a:spcPts val="1545"/>
              </a:spcBef>
              <a:buClr>
                <a:srgbClr val="6FAC46"/>
              </a:buClr>
              <a:buFont typeface="Wingdings"/>
              <a:buChar char=""/>
              <a:tabLst>
                <a:tab pos="698500" algn="l"/>
              </a:tabLst>
            </a:pPr>
            <a:r>
              <a:rPr sz="2400" dirty="0">
                <a:solidFill>
                  <a:srgbClr val="171717"/>
                </a:solidFill>
                <a:latin typeface="Microsoft YaHei"/>
                <a:cs typeface="Microsoft YaHei"/>
              </a:rPr>
              <a:t>连接函</a:t>
            </a:r>
            <a:r>
              <a:rPr sz="2400" spc="-5" dirty="0">
                <a:solidFill>
                  <a:srgbClr val="171717"/>
                </a:solidFill>
                <a:latin typeface="Microsoft YaHei"/>
                <a:cs typeface="Microsoft YaHei"/>
              </a:rPr>
              <a:t>数</a:t>
            </a:r>
            <a:r>
              <a:rPr sz="2400" dirty="0">
                <a:solidFill>
                  <a:srgbClr val="171717"/>
                </a:solidFill>
                <a:latin typeface="Microsoft YaHei"/>
                <a:cs typeface="Microsoft YaHei"/>
              </a:rPr>
              <a:t>g</a:t>
            </a:r>
            <a:endParaRPr sz="2400">
              <a:latin typeface="Microsoft YaHei"/>
              <a:cs typeface="Microsoft YaHei"/>
            </a:endParaRPr>
          </a:p>
          <a:p>
            <a:pPr marL="337185" indent="-325120">
              <a:lnSpc>
                <a:spcPct val="100000"/>
              </a:lnSpc>
              <a:spcBef>
                <a:spcPts val="1580"/>
              </a:spcBef>
              <a:buClr>
                <a:srgbClr val="6FAC46"/>
              </a:buClr>
              <a:buFont typeface="Wingdings"/>
              <a:buChar char=""/>
              <a:tabLst>
                <a:tab pos="337820" algn="l"/>
              </a:tabLst>
            </a:pPr>
            <a:r>
              <a:rPr sz="2800" spc="-10" dirty="0">
                <a:solidFill>
                  <a:srgbClr val="171717"/>
                </a:solidFill>
                <a:latin typeface="Microsoft YaHei"/>
                <a:cs typeface="Microsoft YaHei"/>
              </a:rPr>
              <a:t>连接函</a:t>
            </a:r>
            <a:r>
              <a:rPr sz="2800" spc="-5" dirty="0">
                <a:solidFill>
                  <a:srgbClr val="171717"/>
                </a:solidFill>
                <a:latin typeface="Microsoft YaHei"/>
                <a:cs typeface="Microsoft YaHei"/>
              </a:rPr>
              <a:t>数</a:t>
            </a:r>
            <a:r>
              <a:rPr sz="2800" spc="-10" dirty="0">
                <a:solidFill>
                  <a:srgbClr val="171717"/>
                </a:solidFill>
                <a:latin typeface="Microsoft YaHei"/>
                <a:cs typeface="Microsoft YaHei"/>
              </a:rPr>
              <a:t>g单调可导</a:t>
            </a:r>
            <a:endParaRPr sz="2800">
              <a:latin typeface="Microsoft YaHei"/>
              <a:cs typeface="Microsoft YaHe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70254" y="3989628"/>
            <a:ext cx="29889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5280" indent="-323215">
              <a:lnSpc>
                <a:spcPct val="100000"/>
              </a:lnSpc>
              <a:spcBef>
                <a:spcPts val="100"/>
              </a:spcBef>
              <a:buClr>
                <a:srgbClr val="6FAC46"/>
              </a:buClr>
              <a:buFont typeface="Wingdings"/>
              <a:buChar char=""/>
              <a:tabLst>
                <a:tab pos="335915" algn="l"/>
              </a:tabLst>
            </a:pPr>
            <a:r>
              <a:rPr sz="2400" dirty="0">
                <a:solidFill>
                  <a:srgbClr val="171717"/>
                </a:solidFill>
                <a:latin typeface="Microsoft YaHei"/>
                <a:cs typeface="Microsoft YaHei"/>
              </a:rPr>
              <a:t>如</a:t>
            </a:r>
            <a:r>
              <a:rPr sz="2400" spc="-5" dirty="0">
                <a:solidFill>
                  <a:srgbClr val="171717"/>
                </a:solidFill>
                <a:latin typeface="Microsoft YaHei"/>
                <a:cs typeface="Microsoft YaHei"/>
              </a:rPr>
              <a:t>Logistic</a:t>
            </a:r>
            <a:r>
              <a:rPr sz="2400" dirty="0">
                <a:solidFill>
                  <a:srgbClr val="171717"/>
                </a:solidFill>
                <a:latin typeface="Microsoft YaHei"/>
                <a:cs typeface="Microsoft YaHei"/>
              </a:rPr>
              <a:t>回归中的</a:t>
            </a:r>
            <a:endParaRPr sz="2400">
              <a:latin typeface="Microsoft YaHei"/>
              <a:cs typeface="Microsoft YaHe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012179" y="1774214"/>
            <a:ext cx="2863734" cy="16876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752952" y="4763234"/>
            <a:ext cx="892175" cy="0"/>
          </a:xfrm>
          <a:custGeom>
            <a:avLst/>
            <a:gdLst/>
            <a:ahLst/>
            <a:cxnLst/>
            <a:rect l="l" t="t" r="r" b="b"/>
            <a:pathLst>
              <a:path w="892175">
                <a:moveTo>
                  <a:pt x="0" y="0"/>
                </a:moveTo>
                <a:lnTo>
                  <a:pt x="891976" y="0"/>
                </a:lnTo>
              </a:path>
            </a:pathLst>
          </a:custGeom>
          <a:ln w="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044854" y="4527681"/>
            <a:ext cx="2672715" cy="4038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60680" indent="-323215">
              <a:lnSpc>
                <a:spcPct val="100000"/>
              </a:lnSpc>
              <a:spcBef>
                <a:spcPts val="130"/>
              </a:spcBef>
              <a:buClr>
                <a:srgbClr val="6FAC46"/>
              </a:buClr>
              <a:buFont typeface="Wingdings"/>
              <a:buChar char=""/>
              <a:tabLst>
                <a:tab pos="361315" algn="l"/>
              </a:tabLst>
            </a:pPr>
            <a:r>
              <a:rPr sz="2400" dirty="0">
                <a:solidFill>
                  <a:srgbClr val="171717"/>
                </a:solidFill>
                <a:latin typeface="Microsoft YaHei"/>
                <a:cs typeface="Microsoft YaHei"/>
              </a:rPr>
              <a:t>拉伸变换</a:t>
            </a:r>
            <a:r>
              <a:rPr sz="2400" spc="165" dirty="0">
                <a:solidFill>
                  <a:srgbClr val="171717"/>
                </a:solidFill>
                <a:latin typeface="Microsoft YaHei"/>
                <a:cs typeface="Microsoft YaHei"/>
              </a:rPr>
              <a:t>：</a:t>
            </a:r>
            <a:r>
              <a:rPr sz="2775" i="1" spc="247" baseline="7507" dirty="0">
                <a:latin typeface="Times New Roman"/>
                <a:cs typeface="Times New Roman"/>
              </a:rPr>
              <a:t>g</a:t>
            </a:r>
            <a:r>
              <a:rPr sz="3675" spc="247" baseline="5668" dirty="0">
                <a:latin typeface="Symbol"/>
                <a:cs typeface="Symbol"/>
              </a:rPr>
              <a:t></a:t>
            </a:r>
            <a:r>
              <a:rPr sz="2775" i="1" spc="247" baseline="7507" dirty="0">
                <a:latin typeface="Times New Roman"/>
                <a:cs typeface="Times New Roman"/>
              </a:rPr>
              <a:t>z</a:t>
            </a:r>
            <a:r>
              <a:rPr sz="3675" spc="247" baseline="5668" dirty="0">
                <a:latin typeface="Symbol"/>
                <a:cs typeface="Symbol"/>
              </a:rPr>
              <a:t></a:t>
            </a:r>
            <a:r>
              <a:rPr sz="3675" spc="-450" baseline="5668" dirty="0">
                <a:latin typeface="Times New Roman"/>
                <a:cs typeface="Times New Roman"/>
              </a:rPr>
              <a:t> </a:t>
            </a:r>
            <a:r>
              <a:rPr sz="2775" spc="577" baseline="7507" dirty="0">
                <a:latin typeface="Symbol"/>
                <a:cs typeface="Symbol"/>
              </a:rPr>
              <a:t></a:t>
            </a:r>
            <a:endParaRPr sz="2775" baseline="7507">
              <a:latin typeface="Symbol"/>
              <a:cs typeface="Symbo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701481" y="4420485"/>
            <a:ext cx="927735" cy="54292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71755" algn="ctr">
              <a:lnSpc>
                <a:spcPts val="2020"/>
              </a:lnSpc>
              <a:spcBef>
                <a:spcPts val="130"/>
              </a:spcBef>
            </a:pPr>
            <a:r>
              <a:rPr sz="1850" spc="355" dirty="0">
                <a:latin typeface="Times New Roman"/>
                <a:cs typeface="Times New Roman"/>
              </a:rPr>
              <a:t>1</a:t>
            </a:r>
            <a:endParaRPr sz="1850">
              <a:latin typeface="Times New Roman"/>
              <a:cs typeface="Times New Roman"/>
            </a:endParaRPr>
          </a:p>
          <a:p>
            <a:pPr marL="38100">
              <a:lnSpc>
                <a:spcPts val="2020"/>
              </a:lnSpc>
            </a:pPr>
            <a:r>
              <a:rPr sz="2775" spc="667" baseline="-25525" dirty="0">
                <a:latin typeface="Times New Roman"/>
                <a:cs typeface="Times New Roman"/>
              </a:rPr>
              <a:t>1</a:t>
            </a:r>
            <a:r>
              <a:rPr sz="2775" spc="667" baseline="-25525" dirty="0">
                <a:latin typeface="Symbol"/>
                <a:cs typeface="Symbol"/>
              </a:rPr>
              <a:t></a:t>
            </a:r>
            <a:r>
              <a:rPr sz="2775" spc="-179" baseline="-25525" dirty="0">
                <a:latin typeface="Times New Roman"/>
                <a:cs typeface="Times New Roman"/>
              </a:rPr>
              <a:t> </a:t>
            </a:r>
            <a:r>
              <a:rPr sz="2775" i="1" spc="352" baseline="-25525" dirty="0">
                <a:latin typeface="Times New Roman"/>
                <a:cs typeface="Times New Roman"/>
              </a:rPr>
              <a:t>e</a:t>
            </a:r>
            <a:r>
              <a:rPr sz="1100" spc="235" dirty="0">
                <a:latin typeface="Symbol"/>
                <a:cs typeface="Symbol"/>
              </a:rPr>
              <a:t></a:t>
            </a:r>
            <a:r>
              <a:rPr sz="1200" i="1" spc="235" dirty="0">
                <a:latin typeface="Symbol"/>
                <a:cs typeface="Symbol"/>
              </a:rPr>
              <a:t></a:t>
            </a:r>
            <a:r>
              <a:rPr sz="1100" i="1" spc="235" dirty="0">
                <a:latin typeface="Times New Roman"/>
                <a:cs typeface="Times New Roman"/>
              </a:rPr>
              <a:t>z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130548" y="4114744"/>
            <a:ext cx="801370" cy="0"/>
          </a:xfrm>
          <a:custGeom>
            <a:avLst/>
            <a:gdLst/>
            <a:ahLst/>
            <a:cxnLst/>
            <a:rect l="l" t="t" r="r" b="b"/>
            <a:pathLst>
              <a:path w="801370">
                <a:moveTo>
                  <a:pt x="0" y="0"/>
                </a:moveTo>
                <a:lnTo>
                  <a:pt x="800771" y="0"/>
                </a:lnTo>
              </a:path>
            </a:pathLst>
          </a:custGeom>
          <a:ln w="978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5670953" y="4102308"/>
            <a:ext cx="219075" cy="1924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210" dirty="0">
                <a:latin typeface="Symbol"/>
                <a:cs typeface="Symbol"/>
              </a:rPr>
              <a:t></a:t>
            </a:r>
            <a:r>
              <a:rPr sz="1100" spc="-204" dirty="0">
                <a:latin typeface="Times New Roman"/>
                <a:cs typeface="Times New Roman"/>
              </a:rPr>
              <a:t> </a:t>
            </a:r>
            <a:r>
              <a:rPr sz="1100" i="1" spc="150" dirty="0">
                <a:latin typeface="Times New Roman"/>
                <a:cs typeface="Times New Roman"/>
              </a:rPr>
              <a:t>z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270121" y="3846750"/>
            <a:ext cx="799465" cy="4032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850" i="1" spc="260" dirty="0">
                <a:latin typeface="Times New Roman"/>
                <a:cs typeface="Times New Roman"/>
              </a:rPr>
              <a:t>g</a:t>
            </a:r>
            <a:r>
              <a:rPr sz="2450" spc="260" dirty="0">
                <a:latin typeface="Symbol"/>
                <a:cs typeface="Symbol"/>
              </a:rPr>
              <a:t></a:t>
            </a:r>
            <a:r>
              <a:rPr sz="1850" i="1" spc="260" dirty="0">
                <a:latin typeface="Times New Roman"/>
                <a:cs typeface="Times New Roman"/>
              </a:rPr>
              <a:t>z</a:t>
            </a:r>
            <a:r>
              <a:rPr sz="2450" spc="260" dirty="0">
                <a:latin typeface="Symbol"/>
                <a:cs typeface="Symbol"/>
              </a:rPr>
              <a:t></a:t>
            </a:r>
            <a:r>
              <a:rPr sz="2450" spc="-325" dirty="0">
                <a:latin typeface="Times New Roman"/>
                <a:cs typeface="Times New Roman"/>
              </a:rPr>
              <a:t> </a:t>
            </a:r>
            <a:r>
              <a:rPr sz="1850" spc="385" dirty="0">
                <a:latin typeface="Symbol"/>
                <a:cs typeface="Symbol"/>
              </a:rPr>
              <a:t></a:t>
            </a:r>
            <a:endParaRPr sz="1850">
              <a:latin typeface="Symbol"/>
              <a:cs typeface="Symbo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104529" y="4109959"/>
            <a:ext cx="579755" cy="3117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850" spc="445" dirty="0">
                <a:latin typeface="Times New Roman"/>
                <a:cs typeface="Times New Roman"/>
              </a:rPr>
              <a:t>1</a:t>
            </a:r>
            <a:r>
              <a:rPr sz="1850" spc="445" dirty="0">
                <a:latin typeface="Symbol"/>
                <a:cs typeface="Symbol"/>
              </a:rPr>
              <a:t></a:t>
            </a:r>
            <a:r>
              <a:rPr sz="1850" spc="-145" dirty="0">
                <a:latin typeface="Times New Roman"/>
                <a:cs typeface="Times New Roman"/>
              </a:rPr>
              <a:t> </a:t>
            </a:r>
            <a:r>
              <a:rPr sz="1850" i="1" spc="310" dirty="0">
                <a:latin typeface="Times New Roman"/>
                <a:cs typeface="Times New Roman"/>
              </a:rPr>
              <a:t>e</a:t>
            </a:r>
            <a:endParaRPr sz="185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439165" y="3772815"/>
            <a:ext cx="187960" cy="3117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850" spc="350" dirty="0">
                <a:latin typeface="Times New Roman"/>
                <a:cs typeface="Times New Roman"/>
              </a:rPr>
              <a:t>1</a:t>
            </a:r>
            <a:endParaRPr sz="1850">
              <a:latin typeface="Times New Roman"/>
              <a:cs typeface="Times New Roman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E6F8985B-E25B-014F-A1B4-FB46D9E76C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8500" y="62664"/>
            <a:ext cx="2095500" cy="80010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334842" y="174403"/>
            <a:ext cx="1613685" cy="3986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07542" y="161925"/>
            <a:ext cx="273748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Softmax</a:t>
            </a:r>
            <a:r>
              <a:rPr dirty="0"/>
              <a:t>回归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07542" y="858393"/>
            <a:ext cx="6323965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37185" indent="-325120">
              <a:lnSpc>
                <a:spcPct val="100000"/>
              </a:lnSpc>
              <a:spcBef>
                <a:spcPts val="105"/>
              </a:spcBef>
              <a:buClr>
                <a:srgbClr val="6FAC46"/>
              </a:buClr>
              <a:buFont typeface="Wingdings"/>
              <a:buChar char=""/>
              <a:tabLst>
                <a:tab pos="337820" algn="l"/>
                <a:tab pos="3993515" algn="l"/>
              </a:tabLst>
            </a:pPr>
            <a:r>
              <a:rPr sz="2600" dirty="0">
                <a:solidFill>
                  <a:srgbClr val="171717"/>
                </a:solidFill>
                <a:latin typeface="Microsoft YaHei"/>
                <a:cs typeface="Microsoft YaHei"/>
              </a:rPr>
              <a:t>K分类，第</a:t>
            </a:r>
            <a:r>
              <a:rPr sz="2600" spc="-5" dirty="0">
                <a:solidFill>
                  <a:srgbClr val="171717"/>
                </a:solidFill>
                <a:latin typeface="Microsoft YaHei"/>
                <a:cs typeface="Microsoft YaHei"/>
              </a:rPr>
              <a:t>k</a:t>
            </a:r>
            <a:r>
              <a:rPr sz="2600" dirty="0">
                <a:solidFill>
                  <a:srgbClr val="171717"/>
                </a:solidFill>
                <a:latin typeface="Microsoft YaHei"/>
                <a:cs typeface="Microsoft YaHei"/>
              </a:rPr>
              <a:t>类的参数为	，组成二维矩阵</a:t>
            </a:r>
            <a:endParaRPr sz="2600">
              <a:latin typeface="Microsoft YaHei"/>
              <a:cs typeface="Microsoft YaHe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07542" y="1413509"/>
            <a:ext cx="1342390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37185" indent="-325120">
              <a:lnSpc>
                <a:spcPct val="100000"/>
              </a:lnSpc>
              <a:spcBef>
                <a:spcPts val="105"/>
              </a:spcBef>
              <a:buClr>
                <a:srgbClr val="6FAC46"/>
              </a:buClr>
              <a:buFont typeface="Wingdings"/>
              <a:buChar char=""/>
              <a:tabLst>
                <a:tab pos="337820" algn="l"/>
              </a:tabLst>
            </a:pPr>
            <a:r>
              <a:rPr sz="2600" dirty="0">
                <a:solidFill>
                  <a:srgbClr val="171717"/>
                </a:solidFill>
                <a:latin typeface="Microsoft YaHei"/>
                <a:cs typeface="Microsoft YaHei"/>
              </a:rPr>
              <a:t>概率：</a:t>
            </a:r>
            <a:endParaRPr sz="2600">
              <a:latin typeface="Microsoft YaHei"/>
              <a:cs typeface="Microsoft YaHe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07542" y="2365349"/>
            <a:ext cx="2004060" cy="1135380"/>
          </a:xfrm>
          <a:prstGeom prst="rect">
            <a:avLst/>
          </a:prstGeom>
        </p:spPr>
        <p:txBody>
          <a:bodyPr vert="horz" wrap="square" lIns="0" tIns="170815" rIns="0" bIns="0" rtlCol="0">
            <a:spAutoFit/>
          </a:bodyPr>
          <a:lstStyle/>
          <a:p>
            <a:pPr marL="337185" indent="-325120">
              <a:lnSpc>
                <a:spcPct val="100000"/>
              </a:lnSpc>
              <a:spcBef>
                <a:spcPts val="1345"/>
              </a:spcBef>
              <a:buClr>
                <a:srgbClr val="6FAC46"/>
              </a:buClr>
              <a:buFont typeface="Wingdings"/>
              <a:buChar char=""/>
              <a:tabLst>
                <a:tab pos="337820" algn="l"/>
              </a:tabLst>
            </a:pPr>
            <a:r>
              <a:rPr sz="2600" dirty="0">
                <a:solidFill>
                  <a:srgbClr val="171717"/>
                </a:solidFill>
                <a:latin typeface="Microsoft YaHei"/>
                <a:cs typeface="Microsoft YaHei"/>
              </a:rPr>
              <a:t>似然函数：</a:t>
            </a:r>
            <a:endParaRPr sz="2600">
              <a:latin typeface="Microsoft YaHei"/>
              <a:cs typeface="Microsoft YaHei"/>
            </a:endParaRPr>
          </a:p>
          <a:p>
            <a:pPr marL="337185" indent="-325120">
              <a:lnSpc>
                <a:spcPct val="100000"/>
              </a:lnSpc>
              <a:spcBef>
                <a:spcPts val="1250"/>
              </a:spcBef>
              <a:buClr>
                <a:srgbClr val="6FAC46"/>
              </a:buClr>
              <a:buFont typeface="Wingdings"/>
              <a:buChar char=""/>
              <a:tabLst>
                <a:tab pos="337820" algn="l"/>
              </a:tabLst>
            </a:pPr>
            <a:r>
              <a:rPr sz="2600" dirty="0">
                <a:solidFill>
                  <a:srgbClr val="171717"/>
                </a:solidFill>
                <a:latin typeface="Microsoft YaHei"/>
                <a:cs typeface="Microsoft YaHei"/>
              </a:rPr>
              <a:t>对数似然：</a:t>
            </a:r>
            <a:endParaRPr sz="2600">
              <a:latin typeface="Microsoft YaHei"/>
              <a:cs typeface="Microsoft YaHe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07542" y="4187748"/>
            <a:ext cx="2004060" cy="422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7185" indent="-325120">
              <a:lnSpc>
                <a:spcPct val="100000"/>
              </a:lnSpc>
              <a:spcBef>
                <a:spcPts val="100"/>
              </a:spcBef>
              <a:buClr>
                <a:srgbClr val="6FAC46"/>
              </a:buClr>
              <a:buFont typeface="Wingdings"/>
              <a:buChar char=""/>
              <a:tabLst>
                <a:tab pos="337820" algn="l"/>
              </a:tabLst>
            </a:pPr>
            <a:r>
              <a:rPr sz="2600" dirty="0">
                <a:solidFill>
                  <a:srgbClr val="171717"/>
                </a:solidFill>
                <a:latin typeface="Microsoft YaHei"/>
                <a:cs typeface="Microsoft YaHei"/>
              </a:rPr>
              <a:t>随机梯度：</a:t>
            </a:r>
            <a:endParaRPr sz="2600">
              <a:latin typeface="Microsoft YaHei"/>
              <a:cs typeface="Microsoft YaHe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568795" y="1612978"/>
            <a:ext cx="1137285" cy="0"/>
          </a:xfrm>
          <a:custGeom>
            <a:avLst/>
            <a:gdLst/>
            <a:ahLst/>
            <a:cxnLst/>
            <a:rect l="l" t="t" r="r" b="b"/>
            <a:pathLst>
              <a:path w="1137285">
                <a:moveTo>
                  <a:pt x="0" y="0"/>
                </a:moveTo>
                <a:lnTo>
                  <a:pt x="1137023" y="0"/>
                </a:lnTo>
              </a:path>
            </a:pathLst>
          </a:custGeom>
          <a:ln w="751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3645796" y="1597960"/>
            <a:ext cx="118110" cy="1492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800" i="1" spc="190" dirty="0">
                <a:latin typeface="Times New Roman"/>
                <a:cs typeface="Times New Roman"/>
              </a:rPr>
              <a:t>K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395169" y="1698743"/>
            <a:ext cx="102235" cy="1492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800" i="1" spc="160" dirty="0">
                <a:latin typeface="Times New Roman"/>
                <a:cs typeface="Times New Roman"/>
              </a:rPr>
              <a:t>T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372674" y="1822093"/>
            <a:ext cx="64135" cy="1492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800" i="1" spc="80" dirty="0">
                <a:latin typeface="Times New Roman"/>
                <a:cs typeface="Times New Roman"/>
              </a:rPr>
              <a:t>l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253692" y="1349801"/>
            <a:ext cx="102235" cy="1492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800" i="1" spc="160" dirty="0">
                <a:latin typeface="Times New Roman"/>
                <a:cs typeface="Times New Roman"/>
              </a:rPr>
              <a:t>T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235341" y="1473520"/>
            <a:ext cx="86995" cy="1492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800" i="1" spc="125" dirty="0">
                <a:latin typeface="Times New Roman"/>
                <a:cs typeface="Times New Roman"/>
              </a:rPr>
              <a:t>k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726663" y="1467565"/>
            <a:ext cx="1448435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257175" algn="l"/>
              </a:tabLst>
            </a:pPr>
            <a:r>
              <a:rPr sz="1400" spc="114" dirty="0">
                <a:latin typeface="Times New Roman"/>
                <a:cs typeface="Times New Roman"/>
              </a:rPr>
              <a:t>,	</a:t>
            </a:r>
            <a:r>
              <a:rPr sz="1400" i="1" spc="204" dirty="0">
                <a:latin typeface="Times New Roman"/>
                <a:cs typeface="Times New Roman"/>
              </a:rPr>
              <a:t>k</a:t>
            </a:r>
            <a:r>
              <a:rPr sz="1400" i="1" spc="180" dirty="0">
                <a:latin typeface="Times New Roman"/>
                <a:cs typeface="Times New Roman"/>
              </a:rPr>
              <a:t> </a:t>
            </a:r>
            <a:r>
              <a:rPr sz="1400" spc="254" dirty="0">
                <a:latin typeface="Symbol"/>
                <a:cs typeface="Symbol"/>
              </a:rPr>
              <a:t></a:t>
            </a:r>
            <a:r>
              <a:rPr sz="1400" spc="-135" dirty="0">
                <a:latin typeface="Times New Roman"/>
                <a:cs typeface="Times New Roman"/>
              </a:rPr>
              <a:t> </a:t>
            </a:r>
            <a:r>
              <a:rPr sz="1400" spc="200" dirty="0">
                <a:latin typeface="Times New Roman"/>
                <a:cs typeface="Times New Roman"/>
              </a:rPr>
              <a:t>1,2,</a:t>
            </a:r>
            <a:r>
              <a:rPr sz="1400" spc="200" dirty="0">
                <a:latin typeface="MT Extra"/>
                <a:cs typeface="MT Extra"/>
              </a:rPr>
              <a:t></a:t>
            </a:r>
            <a:r>
              <a:rPr sz="1400" spc="200" dirty="0">
                <a:latin typeface="Times New Roman"/>
                <a:cs typeface="Times New Roman"/>
              </a:rPr>
              <a:t>,</a:t>
            </a:r>
            <a:r>
              <a:rPr sz="1400" spc="-80" dirty="0">
                <a:latin typeface="Times New Roman"/>
                <a:cs typeface="Times New Roman"/>
              </a:rPr>
              <a:t> </a:t>
            </a:r>
            <a:r>
              <a:rPr sz="1400" i="1" spc="310" dirty="0">
                <a:latin typeface="Times New Roman"/>
                <a:cs typeface="Times New Roman"/>
              </a:rPr>
              <a:t>K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570006" y="1656720"/>
            <a:ext cx="279400" cy="4400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ts val="2360"/>
              </a:lnSpc>
              <a:spcBef>
                <a:spcPts val="135"/>
              </a:spcBef>
            </a:pPr>
            <a:r>
              <a:rPr sz="2050" spc="530" dirty="0">
                <a:latin typeface="Symbol"/>
                <a:cs typeface="Symbol"/>
              </a:rPr>
              <a:t></a:t>
            </a:r>
            <a:endParaRPr sz="2050">
              <a:latin typeface="Symbol"/>
              <a:cs typeface="Symbol"/>
            </a:endParaRPr>
          </a:p>
          <a:p>
            <a:pPr marL="47625">
              <a:lnSpc>
                <a:spcPts val="860"/>
              </a:lnSpc>
            </a:pPr>
            <a:r>
              <a:rPr sz="800" i="1" spc="80" dirty="0">
                <a:latin typeface="Times New Roman"/>
                <a:cs typeface="Times New Roman"/>
              </a:rPr>
              <a:t>l</a:t>
            </a:r>
            <a:r>
              <a:rPr sz="800" i="1" spc="-110" dirty="0">
                <a:latin typeface="Times New Roman"/>
                <a:cs typeface="Times New Roman"/>
              </a:rPr>
              <a:t> </a:t>
            </a:r>
            <a:r>
              <a:rPr sz="800" spc="120" dirty="0">
                <a:latin typeface="Symbol"/>
                <a:cs typeface="Symbol"/>
              </a:rPr>
              <a:t></a:t>
            </a:r>
            <a:r>
              <a:rPr sz="800" spc="120" dirty="0">
                <a:latin typeface="Times New Roman"/>
                <a:cs typeface="Times New Roman"/>
              </a:rPr>
              <a:t>1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852091" y="1597952"/>
            <a:ext cx="883285" cy="3657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673100" algn="l"/>
              </a:tabLst>
            </a:pPr>
            <a:r>
              <a:rPr sz="1400" spc="220" dirty="0">
                <a:latin typeface="Times New Roman"/>
                <a:cs typeface="Times New Roman"/>
              </a:rPr>
              <a:t>e</a:t>
            </a:r>
            <a:r>
              <a:rPr sz="1400" spc="145" dirty="0">
                <a:latin typeface="Times New Roman"/>
                <a:cs typeface="Times New Roman"/>
              </a:rPr>
              <a:t>x</a:t>
            </a:r>
            <a:r>
              <a:rPr sz="1400" spc="320" dirty="0">
                <a:latin typeface="Times New Roman"/>
                <a:cs typeface="Times New Roman"/>
              </a:rPr>
              <a:t>p</a:t>
            </a:r>
            <a:r>
              <a:rPr sz="2200" spc="-415" dirty="0">
                <a:latin typeface="Symbol"/>
                <a:cs typeface="Symbol"/>
              </a:rPr>
              <a:t></a:t>
            </a:r>
            <a:r>
              <a:rPr sz="1500" i="1" spc="190" dirty="0">
                <a:latin typeface="Symbol"/>
                <a:cs typeface="Symbol"/>
              </a:rPr>
              <a:t></a:t>
            </a:r>
            <a:r>
              <a:rPr sz="1500" dirty="0">
                <a:latin typeface="Times New Roman"/>
                <a:cs typeface="Times New Roman"/>
              </a:rPr>
              <a:t>	</a:t>
            </a:r>
            <a:r>
              <a:rPr sz="1400" i="1" spc="310" dirty="0">
                <a:latin typeface="Times New Roman"/>
                <a:cs typeface="Times New Roman"/>
              </a:rPr>
              <a:t>x</a:t>
            </a:r>
            <a:r>
              <a:rPr sz="2200" spc="-125" dirty="0">
                <a:latin typeface="Symbol"/>
                <a:cs typeface="Symbol"/>
              </a:rPr>
              <a:t></a:t>
            </a:r>
            <a:endParaRPr sz="2200">
              <a:latin typeface="Symbol"/>
              <a:cs typeface="Symbo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710575" y="1249379"/>
            <a:ext cx="883285" cy="3657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673735" algn="l"/>
              </a:tabLst>
            </a:pPr>
            <a:r>
              <a:rPr sz="1400" spc="220" dirty="0">
                <a:latin typeface="Times New Roman"/>
                <a:cs typeface="Times New Roman"/>
              </a:rPr>
              <a:t>e</a:t>
            </a:r>
            <a:r>
              <a:rPr sz="1400" spc="145" dirty="0">
                <a:latin typeface="Times New Roman"/>
                <a:cs typeface="Times New Roman"/>
              </a:rPr>
              <a:t>x</a:t>
            </a:r>
            <a:r>
              <a:rPr sz="1400" spc="320" dirty="0">
                <a:latin typeface="Times New Roman"/>
                <a:cs typeface="Times New Roman"/>
              </a:rPr>
              <a:t>p</a:t>
            </a:r>
            <a:r>
              <a:rPr sz="2200" spc="-415" dirty="0">
                <a:latin typeface="Symbol"/>
                <a:cs typeface="Symbol"/>
              </a:rPr>
              <a:t></a:t>
            </a:r>
            <a:r>
              <a:rPr sz="1500" i="1" spc="190" dirty="0">
                <a:latin typeface="Symbol"/>
                <a:cs typeface="Symbol"/>
              </a:rPr>
              <a:t></a:t>
            </a:r>
            <a:r>
              <a:rPr sz="1500" dirty="0">
                <a:latin typeface="Times New Roman"/>
                <a:cs typeface="Times New Roman"/>
              </a:rPr>
              <a:t>	</a:t>
            </a:r>
            <a:r>
              <a:rPr sz="1400" i="1" spc="310" dirty="0">
                <a:latin typeface="Times New Roman"/>
                <a:cs typeface="Times New Roman"/>
              </a:rPr>
              <a:t>x</a:t>
            </a:r>
            <a:r>
              <a:rPr sz="2200" spc="-125" dirty="0">
                <a:latin typeface="Symbol"/>
                <a:cs typeface="Symbol"/>
              </a:rPr>
              <a:t></a:t>
            </a:r>
            <a:endParaRPr sz="2200">
              <a:latin typeface="Symbol"/>
              <a:cs typeface="Symbo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104330" y="1411005"/>
            <a:ext cx="1418590" cy="30607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i="1" spc="145" dirty="0">
                <a:latin typeface="Times New Roman"/>
                <a:cs typeface="Times New Roman"/>
              </a:rPr>
              <a:t>p</a:t>
            </a:r>
            <a:r>
              <a:rPr sz="1800" spc="145" dirty="0">
                <a:latin typeface="Symbol"/>
                <a:cs typeface="Symbol"/>
              </a:rPr>
              <a:t></a:t>
            </a:r>
            <a:r>
              <a:rPr sz="1400" i="1" spc="145" dirty="0">
                <a:latin typeface="Times New Roman"/>
                <a:cs typeface="Times New Roman"/>
              </a:rPr>
              <a:t>c</a:t>
            </a:r>
            <a:r>
              <a:rPr sz="1400" i="1" spc="90" dirty="0">
                <a:latin typeface="Times New Roman"/>
                <a:cs typeface="Times New Roman"/>
              </a:rPr>
              <a:t> </a:t>
            </a:r>
            <a:r>
              <a:rPr sz="1400" spc="254" dirty="0">
                <a:latin typeface="Symbol"/>
                <a:cs typeface="Symbol"/>
              </a:rPr>
              <a:t></a:t>
            </a:r>
            <a:r>
              <a:rPr sz="1400" spc="70" dirty="0">
                <a:latin typeface="Times New Roman"/>
                <a:cs typeface="Times New Roman"/>
              </a:rPr>
              <a:t> </a:t>
            </a:r>
            <a:r>
              <a:rPr sz="1400" i="1" spc="204" dirty="0">
                <a:latin typeface="Times New Roman"/>
                <a:cs typeface="Times New Roman"/>
              </a:rPr>
              <a:t>k</a:t>
            </a:r>
            <a:r>
              <a:rPr sz="1400" i="1" spc="90" dirty="0">
                <a:latin typeface="Times New Roman"/>
                <a:cs typeface="Times New Roman"/>
              </a:rPr>
              <a:t> </a:t>
            </a:r>
            <a:r>
              <a:rPr sz="1400" spc="90" dirty="0">
                <a:latin typeface="Times New Roman"/>
                <a:cs typeface="Times New Roman"/>
              </a:rPr>
              <a:t>|</a:t>
            </a:r>
            <a:r>
              <a:rPr sz="1400" spc="80" dirty="0">
                <a:latin typeface="Times New Roman"/>
                <a:cs typeface="Times New Roman"/>
              </a:rPr>
              <a:t> </a:t>
            </a:r>
            <a:r>
              <a:rPr sz="1400" i="1" spc="180" dirty="0">
                <a:latin typeface="Times New Roman"/>
                <a:cs typeface="Times New Roman"/>
              </a:rPr>
              <a:t>x</a:t>
            </a:r>
            <a:r>
              <a:rPr sz="1400" spc="180" dirty="0">
                <a:latin typeface="Times New Roman"/>
                <a:cs typeface="Times New Roman"/>
              </a:rPr>
              <a:t>;</a:t>
            </a:r>
            <a:r>
              <a:rPr sz="1500" i="1" spc="180" dirty="0">
                <a:latin typeface="Symbol"/>
                <a:cs typeface="Symbol"/>
              </a:rPr>
              <a:t></a:t>
            </a:r>
            <a:r>
              <a:rPr sz="1500" i="1" spc="-70" dirty="0">
                <a:latin typeface="Times New Roman"/>
                <a:cs typeface="Times New Roman"/>
              </a:rPr>
              <a:t> </a:t>
            </a:r>
            <a:r>
              <a:rPr sz="1800" spc="10" dirty="0">
                <a:latin typeface="Symbol"/>
                <a:cs typeface="Symbol"/>
              </a:rPr>
              <a:t></a:t>
            </a:r>
            <a:r>
              <a:rPr sz="1800" spc="-180" dirty="0">
                <a:latin typeface="Times New Roman"/>
                <a:cs typeface="Times New Roman"/>
              </a:rPr>
              <a:t> </a:t>
            </a:r>
            <a:r>
              <a:rPr sz="1400" spc="254" dirty="0">
                <a:latin typeface="Symbol"/>
                <a:cs typeface="Symbol"/>
              </a:rPr>
              <a:t></a:t>
            </a:r>
            <a:endParaRPr sz="1400">
              <a:latin typeface="Symbol"/>
              <a:cs typeface="Symbo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924794" y="2751457"/>
            <a:ext cx="115570" cy="2362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350" spc="185" dirty="0">
                <a:latin typeface="Symbol"/>
                <a:cs typeface="Symbol"/>
              </a:rPr>
              <a:t></a:t>
            </a:r>
            <a:endParaRPr sz="1350">
              <a:latin typeface="Symbol"/>
              <a:cs typeface="Symbo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924794" y="2246773"/>
            <a:ext cx="115570" cy="57277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ts val="1470"/>
              </a:lnSpc>
              <a:spcBef>
                <a:spcPts val="130"/>
              </a:spcBef>
            </a:pPr>
            <a:r>
              <a:rPr sz="1350" spc="185" dirty="0">
                <a:latin typeface="Symbol"/>
                <a:cs typeface="Symbol"/>
              </a:rPr>
              <a:t></a:t>
            </a:r>
            <a:endParaRPr sz="1350">
              <a:latin typeface="Symbol"/>
              <a:cs typeface="Symbol"/>
            </a:endParaRPr>
          </a:p>
          <a:p>
            <a:pPr marL="12700">
              <a:lnSpc>
                <a:spcPts val="1325"/>
              </a:lnSpc>
            </a:pPr>
            <a:r>
              <a:rPr sz="1350" spc="185" dirty="0">
                <a:latin typeface="Symbol"/>
                <a:cs typeface="Symbol"/>
              </a:rPr>
              <a:t></a:t>
            </a:r>
            <a:endParaRPr sz="1350">
              <a:latin typeface="Symbol"/>
              <a:cs typeface="Symbol"/>
            </a:endParaRPr>
          </a:p>
          <a:p>
            <a:pPr marL="12700">
              <a:lnSpc>
                <a:spcPts val="1475"/>
              </a:lnSpc>
            </a:pPr>
            <a:r>
              <a:rPr sz="1350" spc="185" dirty="0">
                <a:latin typeface="Symbol"/>
                <a:cs typeface="Symbol"/>
              </a:rPr>
              <a:t></a:t>
            </a:r>
            <a:endParaRPr sz="1350">
              <a:latin typeface="Symbol"/>
              <a:cs typeface="Symbo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924794" y="2883308"/>
            <a:ext cx="115570" cy="2362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350" spc="185" dirty="0">
                <a:latin typeface="Symbol"/>
                <a:cs typeface="Symbol"/>
              </a:rPr>
              <a:t></a:t>
            </a:r>
            <a:endParaRPr sz="1350">
              <a:latin typeface="Symbol"/>
              <a:cs typeface="Symbo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924794" y="2134112"/>
            <a:ext cx="115570" cy="2362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350" spc="185" dirty="0">
                <a:latin typeface="Symbol"/>
                <a:cs typeface="Symbol"/>
              </a:rPr>
              <a:t></a:t>
            </a:r>
            <a:endParaRPr sz="1350">
              <a:latin typeface="Symbol"/>
              <a:cs typeface="Symbo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479616" y="2666312"/>
            <a:ext cx="411480" cy="3409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50" spc="185" dirty="0">
                <a:latin typeface="Symbol"/>
                <a:cs typeface="Symbol"/>
              </a:rPr>
              <a:t></a:t>
            </a:r>
            <a:r>
              <a:rPr sz="1350" spc="-60" dirty="0">
                <a:latin typeface="Times New Roman"/>
                <a:cs typeface="Times New Roman"/>
              </a:rPr>
              <a:t> </a:t>
            </a:r>
            <a:r>
              <a:rPr sz="2050" spc="509" dirty="0">
                <a:latin typeface="Symbol"/>
                <a:cs typeface="Symbol"/>
              </a:rPr>
              <a:t></a:t>
            </a:r>
            <a:endParaRPr sz="2050">
              <a:latin typeface="Symbol"/>
              <a:cs typeface="Symbo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479616" y="2246773"/>
            <a:ext cx="115570" cy="2362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350" spc="185" dirty="0">
                <a:latin typeface="Symbol"/>
                <a:cs typeface="Symbol"/>
              </a:rPr>
              <a:t></a:t>
            </a:r>
            <a:endParaRPr sz="1350">
              <a:latin typeface="Symbol"/>
              <a:cs typeface="Symbo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479616" y="2134112"/>
            <a:ext cx="115570" cy="2362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350" spc="185" dirty="0">
                <a:latin typeface="Symbol"/>
                <a:cs typeface="Symbol"/>
              </a:rPr>
              <a:t></a:t>
            </a:r>
            <a:endParaRPr sz="1350">
              <a:latin typeface="Symbol"/>
              <a:cs typeface="Symbo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5650884" y="2433520"/>
            <a:ext cx="969644" cy="3409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0"/>
              </a:spcBef>
            </a:pPr>
            <a:r>
              <a:rPr sz="2025" spc="405" baseline="14403" dirty="0">
                <a:latin typeface="Symbol"/>
                <a:cs typeface="Symbol"/>
              </a:rPr>
              <a:t></a:t>
            </a:r>
            <a:r>
              <a:rPr sz="2025" spc="-22" baseline="14403" dirty="0">
                <a:latin typeface="Times New Roman"/>
                <a:cs typeface="Times New Roman"/>
              </a:rPr>
              <a:t> </a:t>
            </a:r>
            <a:r>
              <a:rPr sz="2050" spc="580" dirty="0">
                <a:latin typeface="Symbol"/>
                <a:cs typeface="Symbol"/>
              </a:rPr>
              <a:t></a:t>
            </a:r>
            <a:r>
              <a:rPr sz="2025" spc="869" baseline="34979" dirty="0">
                <a:latin typeface="Symbol"/>
                <a:cs typeface="Symbol"/>
              </a:rPr>
              <a:t></a:t>
            </a:r>
            <a:endParaRPr sz="2025" baseline="34979">
              <a:latin typeface="Symbol"/>
              <a:cs typeface="Symbo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5950302" y="2371026"/>
            <a:ext cx="429259" cy="1485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324485" algn="l"/>
              </a:tabLst>
            </a:pPr>
            <a:r>
              <a:rPr sz="800" i="1" spc="195" dirty="0">
                <a:latin typeface="Times New Roman"/>
                <a:cs typeface="Times New Roman"/>
              </a:rPr>
              <a:t>m	</a:t>
            </a:r>
            <a:r>
              <a:rPr sz="800" i="1" spc="180" dirty="0">
                <a:latin typeface="Times New Roman"/>
                <a:cs typeface="Times New Roman"/>
              </a:rPr>
              <a:t>K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6689664" y="2607728"/>
            <a:ext cx="116839" cy="1485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00" i="1" spc="180" dirty="0">
                <a:latin typeface="Times New Roman"/>
                <a:cs typeface="Times New Roman"/>
              </a:rPr>
              <a:t>K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7431171" y="2676023"/>
            <a:ext cx="404495" cy="186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45745" algn="l"/>
              </a:tabLst>
            </a:pPr>
            <a:r>
              <a:rPr sz="800" i="1" spc="150" dirty="0">
                <a:latin typeface="Times New Roman"/>
                <a:cs typeface="Times New Roman"/>
              </a:rPr>
              <a:t>T	</a:t>
            </a:r>
            <a:r>
              <a:rPr sz="1050" spc="40" dirty="0">
                <a:latin typeface="Symbol"/>
                <a:cs typeface="Symbol"/>
              </a:rPr>
              <a:t></a:t>
            </a:r>
            <a:r>
              <a:rPr sz="800" i="1" spc="40" dirty="0">
                <a:latin typeface="Times New Roman"/>
                <a:cs typeface="Times New Roman"/>
              </a:rPr>
              <a:t>i</a:t>
            </a:r>
            <a:r>
              <a:rPr sz="800" i="1" spc="-125" dirty="0">
                <a:latin typeface="Times New Roman"/>
                <a:cs typeface="Times New Roman"/>
              </a:rPr>
              <a:t> </a:t>
            </a:r>
            <a:r>
              <a:rPr sz="1050" dirty="0">
                <a:latin typeface="Symbol"/>
                <a:cs typeface="Symbol"/>
              </a:rPr>
              <a:t></a:t>
            </a:r>
            <a:endParaRPr sz="1050">
              <a:latin typeface="Symbol"/>
              <a:cs typeface="Symbo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408937" y="2830205"/>
            <a:ext cx="63500" cy="1485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00" i="1" spc="75" dirty="0">
                <a:latin typeface="Times New Roman"/>
                <a:cs typeface="Times New Roman"/>
              </a:rPr>
              <a:t>l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7290944" y="2330220"/>
            <a:ext cx="403860" cy="186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45110" algn="l"/>
              </a:tabLst>
            </a:pPr>
            <a:r>
              <a:rPr sz="800" i="1" spc="150" dirty="0">
                <a:latin typeface="Times New Roman"/>
                <a:cs typeface="Times New Roman"/>
              </a:rPr>
              <a:t>T	</a:t>
            </a:r>
            <a:r>
              <a:rPr sz="1050" spc="40" dirty="0">
                <a:latin typeface="Symbol"/>
                <a:cs typeface="Symbol"/>
              </a:rPr>
              <a:t></a:t>
            </a:r>
            <a:r>
              <a:rPr sz="800" i="1" spc="40" dirty="0">
                <a:latin typeface="Times New Roman"/>
                <a:cs typeface="Times New Roman"/>
              </a:rPr>
              <a:t>i</a:t>
            </a:r>
            <a:r>
              <a:rPr sz="800" i="1" spc="-125" dirty="0">
                <a:latin typeface="Times New Roman"/>
                <a:cs typeface="Times New Roman"/>
              </a:rPr>
              <a:t> </a:t>
            </a:r>
            <a:r>
              <a:rPr sz="1050" dirty="0">
                <a:latin typeface="Symbol"/>
                <a:cs typeface="Symbol"/>
              </a:rPr>
              <a:t></a:t>
            </a:r>
            <a:endParaRPr sz="1050">
              <a:latin typeface="Symbol"/>
              <a:cs typeface="Symbo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7272416" y="2484402"/>
            <a:ext cx="86360" cy="1485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00" i="1" spc="120" dirty="0">
                <a:latin typeface="Times New Roman"/>
                <a:cs typeface="Times New Roman"/>
              </a:rPr>
              <a:t>k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3465045" y="2371026"/>
            <a:ext cx="429259" cy="1485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325120" algn="l"/>
              </a:tabLst>
            </a:pPr>
            <a:r>
              <a:rPr sz="800" i="1" spc="195" dirty="0">
                <a:latin typeface="Times New Roman"/>
                <a:cs typeface="Times New Roman"/>
              </a:rPr>
              <a:t>m	</a:t>
            </a:r>
            <a:r>
              <a:rPr sz="800" i="1" spc="180" dirty="0">
                <a:latin typeface="Times New Roman"/>
                <a:cs typeface="Times New Roman"/>
              </a:rPr>
              <a:t>K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4941603" y="2441451"/>
            <a:ext cx="171450" cy="186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spc="45" dirty="0">
                <a:latin typeface="Symbol"/>
                <a:cs typeface="Symbol"/>
              </a:rPr>
              <a:t></a:t>
            </a:r>
            <a:r>
              <a:rPr sz="800" i="1" spc="45" dirty="0">
                <a:latin typeface="Times New Roman"/>
                <a:cs typeface="Times New Roman"/>
              </a:rPr>
              <a:t>i</a:t>
            </a:r>
            <a:r>
              <a:rPr sz="800" i="1" spc="-130" dirty="0">
                <a:latin typeface="Times New Roman"/>
                <a:cs typeface="Times New Roman"/>
              </a:rPr>
              <a:t> </a:t>
            </a:r>
            <a:r>
              <a:rPr sz="1050" dirty="0">
                <a:latin typeface="Symbol"/>
                <a:cs typeface="Symbol"/>
              </a:rPr>
              <a:t></a:t>
            </a:r>
            <a:endParaRPr sz="1050">
              <a:latin typeface="Symbol"/>
              <a:cs typeface="Symbo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8012902" y="2042628"/>
            <a:ext cx="262255" cy="1485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1200" i="1" spc="179" baseline="-24305" dirty="0">
                <a:latin typeface="Times New Roman"/>
                <a:cs typeface="Times New Roman"/>
              </a:rPr>
              <a:t>y</a:t>
            </a:r>
            <a:r>
              <a:rPr sz="1200" i="1" spc="-202" baseline="-24305" dirty="0">
                <a:latin typeface="Times New Roman"/>
                <a:cs typeface="Times New Roman"/>
              </a:rPr>
              <a:t> </a:t>
            </a:r>
            <a:r>
              <a:rPr sz="750" spc="55" dirty="0">
                <a:latin typeface="Symbol"/>
                <a:cs typeface="Symbol"/>
              </a:rPr>
              <a:t></a:t>
            </a:r>
            <a:r>
              <a:rPr sz="550" i="1" spc="55" dirty="0">
                <a:latin typeface="Times New Roman"/>
                <a:cs typeface="Times New Roman"/>
              </a:rPr>
              <a:t>i</a:t>
            </a:r>
            <a:r>
              <a:rPr sz="550" i="1" spc="-25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Symbol"/>
                <a:cs typeface="Symbol"/>
              </a:rPr>
              <a:t></a:t>
            </a:r>
            <a:endParaRPr sz="750">
              <a:latin typeface="Symbol"/>
              <a:cs typeface="Symbo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8104222" y="2148488"/>
            <a:ext cx="69215" cy="11366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50" i="1" spc="95" dirty="0">
                <a:latin typeface="Times New Roman"/>
                <a:cs typeface="Times New Roman"/>
              </a:rPr>
              <a:t>k</a:t>
            </a:r>
            <a:endParaRPr sz="550">
              <a:latin typeface="Times New Roman"/>
              <a:cs typeface="Times New Roman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5473842" y="2398731"/>
            <a:ext cx="140335" cy="1403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50" spc="50" dirty="0">
                <a:latin typeface="Symbol"/>
                <a:cs typeface="Symbol"/>
              </a:rPr>
              <a:t></a:t>
            </a:r>
            <a:r>
              <a:rPr sz="550" i="1" spc="50" dirty="0">
                <a:latin typeface="Times New Roman"/>
                <a:cs typeface="Times New Roman"/>
              </a:rPr>
              <a:t>i</a:t>
            </a:r>
            <a:r>
              <a:rPr sz="550" i="1" spc="-55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Symbol"/>
                <a:cs typeface="Symbol"/>
              </a:rPr>
              <a:t></a:t>
            </a:r>
            <a:endParaRPr sz="750">
              <a:latin typeface="Symbol"/>
              <a:cs typeface="Symbo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5376671" y="2437846"/>
            <a:ext cx="186055" cy="1485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800" i="1" spc="125" dirty="0">
                <a:latin typeface="Times New Roman"/>
                <a:cs typeface="Times New Roman"/>
              </a:rPr>
              <a:t>y</a:t>
            </a:r>
            <a:r>
              <a:rPr sz="825" i="1" spc="187" baseline="-25252" dirty="0">
                <a:latin typeface="Times New Roman"/>
                <a:cs typeface="Times New Roman"/>
              </a:rPr>
              <a:t>k</a:t>
            </a:r>
            <a:endParaRPr sz="825" baseline="-25252">
              <a:latin typeface="Times New Roman"/>
              <a:cs typeface="Times New Roman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7548384" y="2713072"/>
            <a:ext cx="129539" cy="2362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350" i="1" spc="215" dirty="0">
                <a:latin typeface="Times New Roman"/>
                <a:cs typeface="Times New Roman"/>
              </a:rPr>
              <a:t>x</a:t>
            </a:r>
            <a:endParaRPr sz="1350">
              <a:latin typeface="Times New Roman"/>
              <a:cs typeface="Times New Roman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5885506" y="2648031"/>
            <a:ext cx="735330" cy="2362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sz="800" i="1" spc="75" dirty="0">
                <a:latin typeface="Times New Roman"/>
                <a:cs typeface="Times New Roman"/>
              </a:rPr>
              <a:t>i </a:t>
            </a:r>
            <a:r>
              <a:rPr sz="800" spc="110" dirty="0">
                <a:latin typeface="Symbol"/>
                <a:cs typeface="Symbol"/>
              </a:rPr>
              <a:t></a:t>
            </a:r>
            <a:r>
              <a:rPr sz="800" spc="110" dirty="0">
                <a:latin typeface="Times New Roman"/>
                <a:cs typeface="Times New Roman"/>
              </a:rPr>
              <a:t>1 </a:t>
            </a:r>
            <a:r>
              <a:rPr sz="800" i="1" spc="120" dirty="0">
                <a:latin typeface="Times New Roman"/>
                <a:cs typeface="Times New Roman"/>
              </a:rPr>
              <a:t>k </a:t>
            </a:r>
            <a:r>
              <a:rPr sz="800" spc="110" dirty="0">
                <a:latin typeface="Symbol"/>
                <a:cs typeface="Symbol"/>
              </a:rPr>
              <a:t></a:t>
            </a:r>
            <a:r>
              <a:rPr sz="800" spc="110" dirty="0">
                <a:latin typeface="Times New Roman"/>
                <a:cs typeface="Times New Roman"/>
              </a:rPr>
              <a:t>1</a:t>
            </a:r>
            <a:r>
              <a:rPr sz="800" spc="70" dirty="0">
                <a:latin typeface="Times New Roman"/>
                <a:cs typeface="Times New Roman"/>
              </a:rPr>
              <a:t> </a:t>
            </a:r>
            <a:r>
              <a:rPr sz="2025" spc="277" baseline="20576" dirty="0">
                <a:latin typeface="Symbol"/>
                <a:cs typeface="Symbol"/>
              </a:rPr>
              <a:t></a:t>
            </a:r>
            <a:endParaRPr sz="2025" baseline="20576">
              <a:latin typeface="Symbol"/>
              <a:cs typeface="Symbol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6479616" y="2883308"/>
            <a:ext cx="384810" cy="2362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350" spc="185" dirty="0">
                <a:latin typeface="Symbol"/>
                <a:cs typeface="Symbol"/>
              </a:rPr>
              <a:t></a:t>
            </a:r>
            <a:r>
              <a:rPr sz="1350" spc="185" dirty="0">
                <a:latin typeface="Times New Roman"/>
                <a:cs typeface="Times New Roman"/>
              </a:rPr>
              <a:t> </a:t>
            </a:r>
            <a:r>
              <a:rPr sz="800" i="1" spc="75" dirty="0">
                <a:latin typeface="Times New Roman"/>
                <a:cs typeface="Times New Roman"/>
              </a:rPr>
              <a:t>l</a:t>
            </a:r>
            <a:r>
              <a:rPr sz="800" i="1" spc="-60" dirty="0">
                <a:latin typeface="Times New Roman"/>
                <a:cs typeface="Times New Roman"/>
              </a:rPr>
              <a:t> </a:t>
            </a:r>
            <a:r>
              <a:rPr sz="800" spc="110" dirty="0">
                <a:latin typeface="Symbol"/>
                <a:cs typeface="Symbol"/>
              </a:rPr>
              <a:t></a:t>
            </a:r>
            <a:r>
              <a:rPr sz="800" spc="110" dirty="0">
                <a:latin typeface="Times New Roman"/>
                <a:cs typeface="Times New Roman"/>
              </a:rPr>
              <a:t>1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3426155" y="2721103"/>
            <a:ext cx="541655" cy="1485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00" i="1" spc="75" dirty="0">
                <a:latin typeface="Times New Roman"/>
                <a:cs typeface="Times New Roman"/>
              </a:rPr>
              <a:t>i </a:t>
            </a:r>
            <a:r>
              <a:rPr sz="800" spc="110" dirty="0">
                <a:latin typeface="Symbol"/>
                <a:cs typeface="Symbol"/>
              </a:rPr>
              <a:t></a:t>
            </a:r>
            <a:r>
              <a:rPr sz="800" spc="110" dirty="0">
                <a:latin typeface="Times New Roman"/>
                <a:cs typeface="Times New Roman"/>
              </a:rPr>
              <a:t>1 </a:t>
            </a:r>
            <a:r>
              <a:rPr sz="800" i="1" spc="120" dirty="0">
                <a:latin typeface="Times New Roman"/>
                <a:cs typeface="Times New Roman"/>
              </a:rPr>
              <a:t>k</a:t>
            </a:r>
            <a:r>
              <a:rPr sz="800" i="1" spc="-30" dirty="0">
                <a:latin typeface="Times New Roman"/>
                <a:cs typeface="Times New Roman"/>
              </a:rPr>
              <a:t> </a:t>
            </a:r>
            <a:r>
              <a:rPr sz="800" spc="110" dirty="0">
                <a:latin typeface="Symbol"/>
                <a:cs typeface="Symbol"/>
              </a:rPr>
              <a:t></a:t>
            </a:r>
            <a:r>
              <a:rPr sz="800" spc="110" dirty="0">
                <a:latin typeface="Times New Roman"/>
                <a:cs typeface="Times New Roman"/>
              </a:rPr>
              <a:t>1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6894056" y="2607720"/>
            <a:ext cx="1043940" cy="3625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953769" algn="l"/>
              </a:tabLst>
            </a:pPr>
            <a:r>
              <a:rPr sz="1350" spc="225" dirty="0">
                <a:latin typeface="Times New Roman"/>
                <a:cs typeface="Times New Roman"/>
              </a:rPr>
              <a:t>e</a:t>
            </a:r>
            <a:r>
              <a:rPr sz="1350" spc="155" dirty="0">
                <a:latin typeface="Times New Roman"/>
                <a:cs typeface="Times New Roman"/>
              </a:rPr>
              <a:t>x</a:t>
            </a:r>
            <a:r>
              <a:rPr sz="1350" spc="345" dirty="0">
                <a:latin typeface="Times New Roman"/>
                <a:cs typeface="Times New Roman"/>
              </a:rPr>
              <a:t>p</a:t>
            </a:r>
            <a:r>
              <a:rPr sz="2200" spc="-415" dirty="0">
                <a:latin typeface="Symbol"/>
                <a:cs typeface="Symbol"/>
              </a:rPr>
              <a:t></a:t>
            </a:r>
            <a:r>
              <a:rPr sz="1500" i="1" spc="175" dirty="0">
                <a:latin typeface="Symbol"/>
                <a:cs typeface="Symbol"/>
              </a:rPr>
              <a:t></a:t>
            </a:r>
            <a:r>
              <a:rPr sz="1500" dirty="0">
                <a:latin typeface="Times New Roman"/>
                <a:cs typeface="Times New Roman"/>
              </a:rPr>
              <a:t>	</a:t>
            </a:r>
            <a:r>
              <a:rPr sz="2200" spc="-130" dirty="0">
                <a:latin typeface="Symbol"/>
                <a:cs typeface="Symbol"/>
              </a:rPr>
              <a:t></a:t>
            </a:r>
            <a:endParaRPr sz="2200">
              <a:latin typeface="Symbol"/>
              <a:cs typeface="Symbol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6600924" y="2261903"/>
            <a:ext cx="1196340" cy="3625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819150" algn="l"/>
                <a:tab pos="1106170" algn="l"/>
              </a:tabLst>
            </a:pPr>
            <a:r>
              <a:rPr sz="1350" u="sng" spc="12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 </a:t>
            </a:r>
            <a:r>
              <a:rPr sz="1350" u="sng" spc="6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350" u="sng" spc="22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e</a:t>
            </a:r>
            <a:r>
              <a:rPr sz="1350" u="sng" spc="15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x</a:t>
            </a:r>
            <a:r>
              <a:rPr sz="1350" u="sng" spc="34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p</a:t>
            </a:r>
            <a:r>
              <a:rPr sz="2200" u="sng" spc="-415" dirty="0">
                <a:uFill>
                  <a:solidFill>
                    <a:srgbClr val="000000"/>
                  </a:solidFill>
                </a:uFill>
                <a:latin typeface="Symbol"/>
                <a:cs typeface="Symbol"/>
              </a:rPr>
              <a:t></a:t>
            </a:r>
            <a:r>
              <a:rPr sz="1500" i="1" u="sng" spc="175" dirty="0">
                <a:uFill>
                  <a:solidFill>
                    <a:srgbClr val="000000"/>
                  </a:solidFill>
                </a:uFill>
                <a:latin typeface="Symbol"/>
                <a:cs typeface="Symbol"/>
              </a:rPr>
              <a:t></a:t>
            </a:r>
            <a:r>
              <a:rPr sz="1500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sz="1350" i="1" u="sng" spc="21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x</a:t>
            </a:r>
            <a:r>
              <a:rPr sz="1350" i="1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sz="2200" u="sng" spc="-130" dirty="0">
                <a:uFill>
                  <a:solidFill>
                    <a:srgbClr val="000000"/>
                  </a:solidFill>
                </a:uFill>
                <a:latin typeface="Symbol"/>
                <a:cs typeface="Symbol"/>
              </a:rPr>
              <a:t></a:t>
            </a:r>
            <a:endParaRPr sz="2200">
              <a:latin typeface="Symbol"/>
              <a:cs typeface="Symbol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2692406" y="2373149"/>
            <a:ext cx="2764155" cy="3625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110"/>
              </a:spcBef>
              <a:tabLst>
                <a:tab pos="2417445" algn="l"/>
              </a:tabLst>
            </a:pPr>
            <a:r>
              <a:rPr sz="1350" i="1" spc="95" dirty="0">
                <a:latin typeface="Times New Roman"/>
                <a:cs typeface="Times New Roman"/>
              </a:rPr>
              <a:t>L</a:t>
            </a:r>
            <a:r>
              <a:rPr sz="1800" spc="95" dirty="0">
                <a:latin typeface="Symbol"/>
                <a:cs typeface="Symbol"/>
              </a:rPr>
              <a:t></a:t>
            </a:r>
            <a:r>
              <a:rPr sz="1500" i="1" spc="95" dirty="0">
                <a:latin typeface="Symbol"/>
                <a:cs typeface="Symbol"/>
              </a:rPr>
              <a:t></a:t>
            </a:r>
            <a:r>
              <a:rPr sz="1500" i="1" spc="-70" dirty="0">
                <a:latin typeface="Times New Roman"/>
                <a:cs typeface="Times New Roman"/>
              </a:rPr>
              <a:t> </a:t>
            </a:r>
            <a:r>
              <a:rPr sz="1800" spc="5" dirty="0">
                <a:latin typeface="Symbol"/>
                <a:cs typeface="Symbol"/>
              </a:rPr>
              <a:t></a:t>
            </a:r>
            <a:r>
              <a:rPr sz="1800" spc="-175" dirty="0">
                <a:latin typeface="Times New Roman"/>
                <a:cs typeface="Times New Roman"/>
              </a:rPr>
              <a:t> </a:t>
            </a:r>
            <a:r>
              <a:rPr sz="1350" spc="270" dirty="0">
                <a:latin typeface="Symbol"/>
                <a:cs typeface="Symbol"/>
              </a:rPr>
              <a:t></a:t>
            </a:r>
            <a:r>
              <a:rPr sz="1350" spc="40" dirty="0">
                <a:latin typeface="Times New Roman"/>
                <a:cs typeface="Times New Roman"/>
              </a:rPr>
              <a:t> </a:t>
            </a:r>
            <a:r>
              <a:rPr sz="3075" spc="1027" baseline="-9485" dirty="0">
                <a:latin typeface="Symbol"/>
                <a:cs typeface="Symbol"/>
              </a:rPr>
              <a:t></a:t>
            </a:r>
            <a:r>
              <a:rPr sz="3075" spc="-52" baseline="-9485" dirty="0">
                <a:latin typeface="Times New Roman"/>
                <a:cs typeface="Times New Roman"/>
              </a:rPr>
              <a:t> </a:t>
            </a:r>
            <a:r>
              <a:rPr sz="1350" i="1" spc="85" dirty="0">
                <a:latin typeface="Times New Roman"/>
                <a:cs typeface="Times New Roman"/>
              </a:rPr>
              <a:t>p</a:t>
            </a:r>
            <a:r>
              <a:rPr sz="2200" spc="85" dirty="0">
                <a:latin typeface="Symbol"/>
                <a:cs typeface="Symbol"/>
              </a:rPr>
              <a:t></a:t>
            </a:r>
            <a:r>
              <a:rPr sz="1350" i="1" spc="85" dirty="0">
                <a:latin typeface="Times New Roman"/>
                <a:cs typeface="Times New Roman"/>
              </a:rPr>
              <a:t>c</a:t>
            </a:r>
            <a:r>
              <a:rPr sz="1350" i="1" spc="120" dirty="0">
                <a:latin typeface="Times New Roman"/>
                <a:cs typeface="Times New Roman"/>
              </a:rPr>
              <a:t> </a:t>
            </a:r>
            <a:r>
              <a:rPr sz="1350" spc="270" dirty="0">
                <a:latin typeface="Symbol"/>
                <a:cs typeface="Symbol"/>
              </a:rPr>
              <a:t></a:t>
            </a:r>
            <a:r>
              <a:rPr sz="1350" spc="100" dirty="0">
                <a:latin typeface="Times New Roman"/>
                <a:cs typeface="Times New Roman"/>
              </a:rPr>
              <a:t> </a:t>
            </a:r>
            <a:r>
              <a:rPr sz="1350" i="1" spc="215" dirty="0">
                <a:latin typeface="Times New Roman"/>
                <a:cs typeface="Times New Roman"/>
              </a:rPr>
              <a:t>k</a:t>
            </a:r>
            <a:r>
              <a:rPr sz="1350" i="1" spc="110" dirty="0">
                <a:latin typeface="Times New Roman"/>
                <a:cs typeface="Times New Roman"/>
              </a:rPr>
              <a:t> </a:t>
            </a:r>
            <a:r>
              <a:rPr sz="1350" spc="95" dirty="0">
                <a:latin typeface="Times New Roman"/>
                <a:cs typeface="Times New Roman"/>
              </a:rPr>
              <a:t>|</a:t>
            </a:r>
            <a:r>
              <a:rPr sz="1350" spc="105" dirty="0">
                <a:latin typeface="Times New Roman"/>
                <a:cs typeface="Times New Roman"/>
              </a:rPr>
              <a:t> </a:t>
            </a:r>
            <a:r>
              <a:rPr sz="1350" i="1" spc="215" dirty="0">
                <a:latin typeface="Times New Roman"/>
                <a:cs typeface="Times New Roman"/>
              </a:rPr>
              <a:t>x	</a:t>
            </a:r>
            <a:r>
              <a:rPr sz="1350" spc="175" dirty="0">
                <a:latin typeface="Times New Roman"/>
                <a:cs typeface="Times New Roman"/>
              </a:rPr>
              <a:t>;</a:t>
            </a:r>
            <a:r>
              <a:rPr sz="1500" i="1" spc="175" dirty="0">
                <a:latin typeface="Symbol"/>
                <a:cs typeface="Symbol"/>
              </a:rPr>
              <a:t></a:t>
            </a:r>
            <a:r>
              <a:rPr sz="1500" i="1" spc="-120" dirty="0">
                <a:latin typeface="Times New Roman"/>
                <a:cs typeface="Times New Roman"/>
              </a:rPr>
              <a:t> </a:t>
            </a:r>
            <a:r>
              <a:rPr sz="2200" spc="-130" dirty="0">
                <a:latin typeface="Symbol"/>
                <a:cs typeface="Symbol"/>
              </a:rPr>
              <a:t></a:t>
            </a:r>
            <a:endParaRPr sz="2200">
              <a:latin typeface="Symbol"/>
              <a:cs typeface="Symbol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7706502" y="3268933"/>
            <a:ext cx="115570" cy="2330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350" spc="185" dirty="0">
                <a:latin typeface="Symbol"/>
                <a:cs typeface="Symbol"/>
              </a:rPr>
              <a:t></a:t>
            </a:r>
            <a:endParaRPr sz="1350">
              <a:latin typeface="Symbol"/>
              <a:cs typeface="Symbol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7706502" y="3433890"/>
            <a:ext cx="115570" cy="2330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350" spc="185" dirty="0">
                <a:latin typeface="Symbol"/>
                <a:cs typeface="Symbol"/>
              </a:rPr>
              <a:t></a:t>
            </a:r>
            <a:endParaRPr sz="1350">
              <a:latin typeface="Symbol"/>
              <a:cs typeface="Symbol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7706502" y="3158041"/>
            <a:ext cx="115570" cy="2330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350" spc="185" dirty="0">
                <a:latin typeface="Symbol"/>
                <a:cs typeface="Symbol"/>
              </a:rPr>
              <a:t></a:t>
            </a:r>
            <a:endParaRPr sz="1350">
              <a:latin typeface="Symbol"/>
              <a:cs typeface="Symbol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5376826" y="3433890"/>
            <a:ext cx="115570" cy="2330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350" spc="185" dirty="0">
                <a:latin typeface="Symbol"/>
                <a:cs typeface="Symbol"/>
              </a:rPr>
              <a:t></a:t>
            </a:r>
            <a:endParaRPr sz="1350">
              <a:latin typeface="Symbol"/>
              <a:cs typeface="Symbol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5376826" y="3158041"/>
            <a:ext cx="115570" cy="2330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350" spc="185" dirty="0">
                <a:latin typeface="Symbol"/>
                <a:cs typeface="Symbol"/>
              </a:rPr>
              <a:t></a:t>
            </a:r>
            <a:endParaRPr sz="1350">
              <a:latin typeface="Symbol"/>
              <a:cs typeface="Symbol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7237794" y="3229346"/>
            <a:ext cx="400685" cy="18415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242570" algn="l"/>
              </a:tabLst>
            </a:pPr>
            <a:r>
              <a:rPr sz="800" i="1" spc="150" dirty="0">
                <a:latin typeface="Times New Roman"/>
                <a:cs typeface="Times New Roman"/>
              </a:rPr>
              <a:t>T	</a:t>
            </a:r>
            <a:r>
              <a:rPr sz="1000" spc="50" dirty="0">
                <a:latin typeface="Symbol"/>
                <a:cs typeface="Symbol"/>
              </a:rPr>
              <a:t></a:t>
            </a:r>
            <a:r>
              <a:rPr sz="800" i="1" spc="50" dirty="0">
                <a:latin typeface="Times New Roman"/>
                <a:cs typeface="Times New Roman"/>
              </a:rPr>
              <a:t>i</a:t>
            </a:r>
            <a:r>
              <a:rPr sz="800" i="1" spc="-125" dirty="0">
                <a:latin typeface="Times New Roman"/>
                <a:cs typeface="Times New Roman"/>
              </a:rPr>
              <a:t> </a:t>
            </a:r>
            <a:r>
              <a:rPr sz="1000" spc="15" dirty="0">
                <a:latin typeface="Symbol"/>
                <a:cs typeface="Symbol"/>
              </a:rPr>
              <a:t></a:t>
            </a:r>
            <a:endParaRPr sz="1000">
              <a:latin typeface="Symbol"/>
              <a:cs typeface="Symbol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7215456" y="3381427"/>
            <a:ext cx="63500" cy="1466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800" i="1" spc="75" dirty="0">
                <a:latin typeface="Times New Roman"/>
                <a:cs typeface="Times New Roman"/>
              </a:rPr>
              <a:t>l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5598490" y="3188527"/>
            <a:ext cx="633095" cy="2330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  <a:tabLst>
                <a:tab pos="267970" algn="l"/>
              </a:tabLst>
            </a:pPr>
            <a:r>
              <a:rPr sz="800" i="1" spc="150" dirty="0">
                <a:latin typeface="Times New Roman"/>
                <a:cs typeface="Times New Roman"/>
              </a:rPr>
              <a:t>T	</a:t>
            </a:r>
            <a:r>
              <a:rPr sz="1000" spc="50" dirty="0">
                <a:latin typeface="Symbol"/>
                <a:cs typeface="Symbol"/>
              </a:rPr>
              <a:t></a:t>
            </a:r>
            <a:r>
              <a:rPr sz="800" i="1" spc="50" dirty="0">
                <a:latin typeface="Times New Roman"/>
                <a:cs typeface="Times New Roman"/>
              </a:rPr>
              <a:t>i </a:t>
            </a:r>
            <a:r>
              <a:rPr sz="1000" spc="15" dirty="0">
                <a:latin typeface="Symbol"/>
                <a:cs typeface="Symbol"/>
              </a:rPr>
              <a:t></a:t>
            </a:r>
            <a:r>
              <a:rPr sz="1000" spc="-20" dirty="0">
                <a:latin typeface="Times New Roman"/>
                <a:cs typeface="Times New Roman"/>
              </a:rPr>
              <a:t> </a:t>
            </a:r>
            <a:r>
              <a:rPr sz="2025" spc="397" baseline="-24691" dirty="0">
                <a:latin typeface="Symbol"/>
                <a:cs typeface="Symbol"/>
              </a:rPr>
              <a:t></a:t>
            </a:r>
            <a:endParaRPr sz="2025" baseline="-24691">
              <a:latin typeface="Symbol"/>
              <a:cs typeface="Symbol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5109928" y="3229346"/>
            <a:ext cx="170180" cy="18415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000" spc="50" dirty="0">
                <a:latin typeface="Symbol"/>
                <a:cs typeface="Symbol"/>
              </a:rPr>
              <a:t></a:t>
            </a:r>
            <a:r>
              <a:rPr sz="800" i="1" spc="50" dirty="0">
                <a:latin typeface="Times New Roman"/>
                <a:cs typeface="Times New Roman"/>
              </a:rPr>
              <a:t>i</a:t>
            </a:r>
            <a:r>
              <a:rPr sz="800" i="1" spc="-130" dirty="0">
                <a:latin typeface="Times New Roman"/>
                <a:cs typeface="Times New Roman"/>
              </a:rPr>
              <a:t> </a:t>
            </a:r>
            <a:r>
              <a:rPr sz="1000" spc="15" dirty="0">
                <a:latin typeface="Symbol"/>
                <a:cs typeface="Symbol"/>
              </a:rPr>
              <a:t></a:t>
            </a:r>
            <a:endParaRPr sz="1000">
              <a:latin typeface="Symbol"/>
              <a:cs typeface="Symbol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4449231" y="3503414"/>
            <a:ext cx="503555" cy="1466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800" i="1" spc="125" dirty="0">
                <a:latin typeface="Times New Roman"/>
                <a:cs typeface="Times New Roman"/>
              </a:rPr>
              <a:t>i</a:t>
            </a:r>
            <a:r>
              <a:rPr sz="800" spc="125" dirty="0">
                <a:latin typeface="Symbol"/>
                <a:cs typeface="Symbol"/>
              </a:rPr>
              <a:t></a:t>
            </a:r>
            <a:r>
              <a:rPr sz="800" spc="125" dirty="0">
                <a:latin typeface="Times New Roman"/>
                <a:cs typeface="Times New Roman"/>
              </a:rPr>
              <a:t>1 </a:t>
            </a:r>
            <a:r>
              <a:rPr sz="800" i="1" spc="120" dirty="0">
                <a:latin typeface="Times New Roman"/>
                <a:cs typeface="Times New Roman"/>
              </a:rPr>
              <a:t>k</a:t>
            </a:r>
            <a:r>
              <a:rPr sz="800" i="1" spc="-160" dirty="0">
                <a:latin typeface="Times New Roman"/>
                <a:cs typeface="Times New Roman"/>
              </a:rPr>
              <a:t> </a:t>
            </a:r>
            <a:r>
              <a:rPr sz="800" spc="110" dirty="0">
                <a:latin typeface="Symbol"/>
                <a:cs typeface="Symbol"/>
              </a:rPr>
              <a:t></a:t>
            </a:r>
            <a:r>
              <a:rPr sz="800" spc="110" dirty="0">
                <a:latin typeface="Times New Roman"/>
                <a:cs typeface="Times New Roman"/>
              </a:rPr>
              <a:t>1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6430745" y="3162402"/>
            <a:ext cx="262890" cy="48768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86360">
              <a:lnSpc>
                <a:spcPts val="730"/>
              </a:lnSpc>
              <a:spcBef>
                <a:spcPts val="90"/>
              </a:spcBef>
            </a:pPr>
            <a:r>
              <a:rPr sz="800" i="1" spc="180" dirty="0">
                <a:latin typeface="Times New Roman"/>
                <a:cs typeface="Times New Roman"/>
              </a:rPr>
              <a:t>K</a:t>
            </a:r>
            <a:endParaRPr sz="800">
              <a:latin typeface="Times New Roman"/>
              <a:cs typeface="Times New Roman"/>
            </a:endParaRPr>
          </a:p>
          <a:p>
            <a:pPr marL="12700">
              <a:lnSpc>
                <a:spcPts val="2065"/>
              </a:lnSpc>
            </a:pPr>
            <a:r>
              <a:rPr sz="2000" spc="-850" dirty="0">
                <a:latin typeface="Symbol"/>
                <a:cs typeface="Symbol"/>
              </a:rPr>
              <a:t></a:t>
            </a:r>
            <a:endParaRPr sz="2000">
              <a:latin typeface="Symbol"/>
              <a:cs typeface="Symbol"/>
            </a:endParaRPr>
          </a:p>
          <a:p>
            <a:pPr marL="46355">
              <a:lnSpc>
                <a:spcPts val="855"/>
              </a:lnSpc>
            </a:pPr>
            <a:r>
              <a:rPr sz="800" i="1" spc="75" dirty="0">
                <a:latin typeface="Times New Roman"/>
                <a:cs typeface="Times New Roman"/>
              </a:rPr>
              <a:t>l</a:t>
            </a:r>
            <a:r>
              <a:rPr sz="800" i="1" spc="-125" dirty="0">
                <a:latin typeface="Times New Roman"/>
                <a:cs typeface="Times New Roman"/>
              </a:rPr>
              <a:t> </a:t>
            </a:r>
            <a:r>
              <a:rPr sz="800" spc="110" dirty="0">
                <a:latin typeface="Symbol"/>
                <a:cs typeface="Symbol"/>
              </a:rPr>
              <a:t></a:t>
            </a:r>
            <a:r>
              <a:rPr sz="800" spc="110" dirty="0">
                <a:latin typeface="Times New Roman"/>
                <a:cs typeface="Times New Roman"/>
              </a:rPr>
              <a:t>1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6214878" y="3266159"/>
            <a:ext cx="175260" cy="2330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350" spc="35" dirty="0">
                <a:latin typeface="Times New Roman"/>
                <a:cs typeface="Times New Roman"/>
              </a:rPr>
              <a:t>ln</a:t>
            </a:r>
            <a:endParaRPr sz="1350">
              <a:latin typeface="Times New Roman"/>
              <a:cs typeface="Times New Roman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6706502" y="3162052"/>
            <a:ext cx="1032510" cy="3575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659130" algn="l"/>
                <a:tab pos="942340" algn="l"/>
              </a:tabLst>
            </a:pPr>
            <a:r>
              <a:rPr sz="1350" spc="225" dirty="0">
                <a:latin typeface="Times New Roman"/>
                <a:cs typeface="Times New Roman"/>
              </a:rPr>
              <a:t>e</a:t>
            </a:r>
            <a:r>
              <a:rPr sz="1350" spc="145" dirty="0">
                <a:latin typeface="Times New Roman"/>
                <a:cs typeface="Times New Roman"/>
              </a:rPr>
              <a:t>x</a:t>
            </a:r>
            <a:r>
              <a:rPr sz="1350" spc="320" dirty="0">
                <a:latin typeface="Times New Roman"/>
                <a:cs typeface="Times New Roman"/>
              </a:rPr>
              <a:t>p</a:t>
            </a:r>
            <a:r>
              <a:rPr sz="2150" spc="-405" dirty="0">
                <a:latin typeface="Symbol"/>
                <a:cs typeface="Symbol"/>
              </a:rPr>
              <a:t></a:t>
            </a:r>
            <a:r>
              <a:rPr sz="1500" i="1" spc="175" dirty="0">
                <a:latin typeface="Symbol"/>
                <a:cs typeface="Symbol"/>
              </a:rPr>
              <a:t></a:t>
            </a:r>
            <a:r>
              <a:rPr sz="1500" dirty="0">
                <a:latin typeface="Times New Roman"/>
                <a:cs typeface="Times New Roman"/>
              </a:rPr>
              <a:t>	</a:t>
            </a:r>
            <a:r>
              <a:rPr sz="1350" i="1" spc="215" dirty="0">
                <a:latin typeface="Times New Roman"/>
                <a:cs typeface="Times New Roman"/>
              </a:rPr>
              <a:t>x</a:t>
            </a:r>
            <a:r>
              <a:rPr sz="1350" i="1" dirty="0">
                <a:latin typeface="Times New Roman"/>
                <a:cs typeface="Times New Roman"/>
              </a:rPr>
              <a:t>	</a:t>
            </a:r>
            <a:r>
              <a:rPr sz="2150" spc="-114" dirty="0">
                <a:latin typeface="Symbol"/>
                <a:cs typeface="Symbol"/>
              </a:rPr>
              <a:t></a:t>
            </a:r>
            <a:endParaRPr sz="2150">
              <a:latin typeface="Symbol"/>
              <a:cs typeface="Symbol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4966099" y="3252179"/>
            <a:ext cx="927735" cy="25272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  <a:tabLst>
                <a:tab pos="342900" algn="l"/>
              </a:tabLst>
            </a:pPr>
            <a:r>
              <a:rPr sz="1350" i="1" spc="180" dirty="0">
                <a:latin typeface="Times New Roman"/>
                <a:cs typeface="Times New Roman"/>
              </a:rPr>
              <a:t>y</a:t>
            </a:r>
            <a:r>
              <a:rPr sz="1200" i="1" spc="270" baseline="-20833" dirty="0">
                <a:latin typeface="Times New Roman"/>
                <a:cs typeface="Times New Roman"/>
              </a:rPr>
              <a:t>k	</a:t>
            </a:r>
            <a:r>
              <a:rPr sz="1350" spc="225" dirty="0">
                <a:latin typeface="Symbol"/>
                <a:cs typeface="Symbol"/>
              </a:rPr>
              <a:t></a:t>
            </a:r>
            <a:r>
              <a:rPr sz="1500" i="1" spc="225" dirty="0">
                <a:latin typeface="Symbol"/>
                <a:cs typeface="Symbol"/>
              </a:rPr>
              <a:t></a:t>
            </a:r>
            <a:r>
              <a:rPr sz="1200" i="1" spc="337" baseline="-20833" dirty="0">
                <a:latin typeface="Times New Roman"/>
                <a:cs typeface="Times New Roman"/>
              </a:rPr>
              <a:t>k</a:t>
            </a:r>
            <a:r>
              <a:rPr sz="1200" i="1" spc="465" baseline="-20833" dirty="0">
                <a:latin typeface="Times New Roman"/>
                <a:cs typeface="Times New Roman"/>
              </a:rPr>
              <a:t> </a:t>
            </a:r>
            <a:r>
              <a:rPr sz="1350" i="1" spc="215" dirty="0">
                <a:latin typeface="Times New Roman"/>
                <a:cs typeface="Times New Roman"/>
              </a:rPr>
              <a:t>x</a:t>
            </a:r>
            <a:endParaRPr sz="1350">
              <a:latin typeface="Times New Roman"/>
              <a:cs typeface="Times New Roman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2767240" y="3162402"/>
            <a:ext cx="2211705" cy="35369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R="102870" algn="r">
              <a:lnSpc>
                <a:spcPts val="570"/>
              </a:lnSpc>
              <a:spcBef>
                <a:spcPts val="90"/>
              </a:spcBef>
              <a:tabLst>
                <a:tab pos="275590" algn="l"/>
              </a:tabLst>
            </a:pPr>
            <a:r>
              <a:rPr sz="800" i="1" spc="195" dirty="0">
                <a:latin typeface="Times New Roman"/>
                <a:cs typeface="Times New Roman"/>
              </a:rPr>
              <a:t>m	</a:t>
            </a:r>
            <a:r>
              <a:rPr sz="800" i="1" spc="180" dirty="0">
                <a:latin typeface="Times New Roman"/>
                <a:cs typeface="Times New Roman"/>
              </a:rPr>
              <a:t>K</a:t>
            </a:r>
            <a:endParaRPr sz="800">
              <a:latin typeface="Times New Roman"/>
              <a:cs typeface="Times New Roman"/>
            </a:endParaRPr>
          </a:p>
          <a:p>
            <a:pPr marL="50800">
              <a:lnSpc>
                <a:spcPts val="2010"/>
              </a:lnSpc>
            </a:pPr>
            <a:r>
              <a:rPr sz="1350" i="1" spc="280" dirty="0">
                <a:latin typeface="Times New Roman"/>
                <a:cs typeface="Times New Roman"/>
              </a:rPr>
              <a:t>J</a:t>
            </a:r>
            <a:r>
              <a:rPr sz="1200" i="1" spc="419" baseline="-24305" dirty="0">
                <a:latin typeface="Times New Roman"/>
                <a:cs typeface="Times New Roman"/>
              </a:rPr>
              <a:t>m</a:t>
            </a:r>
            <a:r>
              <a:rPr sz="1200" i="1" baseline="-24305" dirty="0">
                <a:latin typeface="Times New Roman"/>
                <a:cs typeface="Times New Roman"/>
              </a:rPr>
              <a:t> </a:t>
            </a:r>
            <a:r>
              <a:rPr sz="1800" spc="-15" dirty="0">
                <a:latin typeface="Symbol"/>
                <a:cs typeface="Symbol"/>
              </a:rPr>
              <a:t></a:t>
            </a:r>
            <a:r>
              <a:rPr sz="1500" i="1" spc="-15" dirty="0">
                <a:latin typeface="Symbol"/>
                <a:cs typeface="Symbol"/>
              </a:rPr>
              <a:t></a:t>
            </a:r>
            <a:r>
              <a:rPr sz="1500" i="1" spc="-8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Symbol"/>
                <a:cs typeface="Symbol"/>
              </a:rPr>
              <a:t></a:t>
            </a:r>
            <a:r>
              <a:rPr sz="1800" spc="-180" dirty="0">
                <a:latin typeface="Times New Roman"/>
                <a:cs typeface="Times New Roman"/>
              </a:rPr>
              <a:t> </a:t>
            </a:r>
            <a:r>
              <a:rPr sz="1350" spc="265" dirty="0">
                <a:latin typeface="Symbol"/>
                <a:cs typeface="Symbol"/>
              </a:rPr>
              <a:t></a:t>
            </a:r>
            <a:r>
              <a:rPr sz="1350" spc="45" dirty="0">
                <a:latin typeface="Times New Roman"/>
                <a:cs typeface="Times New Roman"/>
              </a:rPr>
              <a:t> </a:t>
            </a:r>
            <a:r>
              <a:rPr sz="1350" spc="110" dirty="0">
                <a:latin typeface="Times New Roman"/>
                <a:cs typeface="Times New Roman"/>
              </a:rPr>
              <a:t>ln</a:t>
            </a:r>
            <a:r>
              <a:rPr sz="1350" spc="150" dirty="0">
                <a:latin typeface="Times New Roman"/>
                <a:cs typeface="Times New Roman"/>
              </a:rPr>
              <a:t> </a:t>
            </a:r>
            <a:r>
              <a:rPr sz="1350" i="1" spc="85" dirty="0">
                <a:latin typeface="Times New Roman"/>
                <a:cs typeface="Times New Roman"/>
              </a:rPr>
              <a:t>L</a:t>
            </a:r>
            <a:r>
              <a:rPr sz="1800" spc="85" dirty="0">
                <a:latin typeface="Symbol"/>
                <a:cs typeface="Symbol"/>
              </a:rPr>
              <a:t></a:t>
            </a:r>
            <a:r>
              <a:rPr sz="1500" i="1" spc="85" dirty="0">
                <a:latin typeface="Symbol"/>
                <a:cs typeface="Symbol"/>
              </a:rPr>
              <a:t></a:t>
            </a:r>
            <a:r>
              <a:rPr sz="1500" i="1" spc="-8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Symbol"/>
                <a:cs typeface="Symbol"/>
              </a:rPr>
              <a:t></a:t>
            </a:r>
            <a:r>
              <a:rPr sz="1800" spc="-180" dirty="0">
                <a:latin typeface="Times New Roman"/>
                <a:cs typeface="Times New Roman"/>
              </a:rPr>
              <a:t> </a:t>
            </a:r>
            <a:r>
              <a:rPr sz="1350" spc="265" dirty="0">
                <a:latin typeface="Symbol"/>
                <a:cs typeface="Symbol"/>
              </a:rPr>
              <a:t></a:t>
            </a:r>
            <a:r>
              <a:rPr sz="1350" spc="55" dirty="0">
                <a:latin typeface="Times New Roman"/>
                <a:cs typeface="Times New Roman"/>
              </a:rPr>
              <a:t> </a:t>
            </a:r>
            <a:r>
              <a:rPr sz="3000" spc="810" baseline="-8333" dirty="0">
                <a:latin typeface="Symbol"/>
                <a:cs typeface="Symbol"/>
              </a:rPr>
              <a:t></a:t>
            </a:r>
            <a:r>
              <a:rPr sz="3000" spc="-427" baseline="-8333" dirty="0">
                <a:latin typeface="Times New Roman"/>
                <a:cs typeface="Times New Roman"/>
              </a:rPr>
              <a:t> </a:t>
            </a:r>
            <a:r>
              <a:rPr sz="3000" spc="-1275" baseline="-8333" dirty="0">
                <a:latin typeface="Symbol"/>
                <a:cs typeface="Symbol"/>
              </a:rPr>
              <a:t></a:t>
            </a:r>
            <a:endParaRPr sz="3000" baseline="-8333">
              <a:latin typeface="Symbol"/>
              <a:cs typeface="Symbol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6031951" y="3937680"/>
            <a:ext cx="115570" cy="23367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350" spc="185" dirty="0">
                <a:latin typeface="Symbol"/>
                <a:cs typeface="Symbol"/>
              </a:rPr>
              <a:t></a:t>
            </a:r>
            <a:endParaRPr sz="1350">
              <a:latin typeface="Symbol"/>
              <a:cs typeface="Symbol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5937243" y="3556611"/>
            <a:ext cx="235585" cy="3587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r>
              <a:rPr sz="3225" spc="7" baseline="-21963" dirty="0">
                <a:latin typeface="Symbol"/>
                <a:cs typeface="Symbol"/>
              </a:rPr>
              <a:t></a:t>
            </a:r>
            <a:r>
              <a:rPr sz="1350" spc="5" dirty="0">
                <a:latin typeface="Symbol"/>
                <a:cs typeface="Symbol"/>
              </a:rPr>
              <a:t></a:t>
            </a:r>
            <a:endParaRPr sz="1350">
              <a:latin typeface="Symbol"/>
              <a:cs typeface="Symbol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4046256" y="3937680"/>
            <a:ext cx="115570" cy="23367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350" spc="185" dirty="0">
                <a:latin typeface="Symbol"/>
                <a:cs typeface="Symbol"/>
              </a:rPr>
              <a:t></a:t>
            </a:r>
            <a:endParaRPr sz="1350">
              <a:latin typeface="Symbol"/>
              <a:cs typeface="Symbol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4046256" y="3661023"/>
            <a:ext cx="115570" cy="23367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350" spc="185" dirty="0">
                <a:latin typeface="Symbol"/>
                <a:cs typeface="Symbol"/>
              </a:rPr>
              <a:t></a:t>
            </a:r>
            <a:endParaRPr sz="1350">
              <a:latin typeface="Symbol"/>
              <a:cs typeface="Symbol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4929183" y="3665397"/>
            <a:ext cx="262890" cy="3949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85725">
              <a:lnSpc>
                <a:spcPts val="710"/>
              </a:lnSpc>
              <a:spcBef>
                <a:spcPts val="95"/>
              </a:spcBef>
            </a:pPr>
            <a:r>
              <a:rPr sz="800" i="1" spc="180" dirty="0">
                <a:latin typeface="Times New Roman"/>
                <a:cs typeface="Times New Roman"/>
              </a:rPr>
              <a:t>K</a:t>
            </a:r>
            <a:endParaRPr sz="800">
              <a:latin typeface="Times New Roman"/>
              <a:cs typeface="Times New Roman"/>
            </a:endParaRPr>
          </a:p>
          <a:p>
            <a:pPr marL="12700">
              <a:lnSpc>
                <a:spcPts val="2210"/>
              </a:lnSpc>
            </a:pPr>
            <a:r>
              <a:rPr sz="2050" spc="-890" dirty="0">
                <a:latin typeface="Symbol"/>
                <a:cs typeface="Symbol"/>
              </a:rPr>
              <a:t></a:t>
            </a:r>
            <a:endParaRPr sz="2050">
              <a:latin typeface="Symbol"/>
              <a:cs typeface="Symbol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5732386" y="3763759"/>
            <a:ext cx="101600" cy="1466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i="1" spc="150" dirty="0">
                <a:latin typeface="Times New Roman"/>
                <a:cs typeface="Times New Roman"/>
              </a:rPr>
              <a:t>T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5710439" y="3885064"/>
            <a:ext cx="63500" cy="1466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i="1" spc="75" dirty="0">
                <a:latin typeface="Times New Roman"/>
                <a:cs typeface="Times New Roman"/>
              </a:rPr>
              <a:t>l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4292492" y="3763759"/>
            <a:ext cx="101600" cy="1466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i="1" spc="150" dirty="0">
                <a:latin typeface="Times New Roman"/>
                <a:cs typeface="Times New Roman"/>
              </a:rPr>
              <a:t>T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5847515" y="3772240"/>
            <a:ext cx="299720" cy="23367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350" i="1" spc="215" dirty="0">
                <a:latin typeface="Times New Roman"/>
                <a:cs typeface="Times New Roman"/>
              </a:rPr>
              <a:t>x </a:t>
            </a:r>
            <a:r>
              <a:rPr sz="1350" spc="185" dirty="0">
                <a:latin typeface="Symbol"/>
                <a:cs typeface="Symbol"/>
              </a:rPr>
              <a:t></a:t>
            </a:r>
            <a:endParaRPr sz="1350">
              <a:latin typeface="Symbol"/>
              <a:cs typeface="Symbol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3460680" y="4007408"/>
            <a:ext cx="238125" cy="1466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i="1" spc="120" dirty="0">
                <a:latin typeface="Times New Roman"/>
                <a:cs typeface="Times New Roman"/>
              </a:rPr>
              <a:t>k</a:t>
            </a:r>
            <a:r>
              <a:rPr sz="800" i="1" spc="-125" dirty="0">
                <a:latin typeface="Times New Roman"/>
                <a:cs typeface="Times New Roman"/>
              </a:rPr>
              <a:t> </a:t>
            </a:r>
            <a:r>
              <a:rPr sz="800" spc="110" dirty="0">
                <a:latin typeface="Symbol"/>
                <a:cs typeface="Symbol"/>
              </a:rPr>
              <a:t></a:t>
            </a:r>
            <a:r>
              <a:rPr sz="800" spc="110" dirty="0">
                <a:latin typeface="Times New Roman"/>
                <a:cs typeface="Times New Roman"/>
              </a:rPr>
              <a:t>1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4962874" y="4007408"/>
            <a:ext cx="213360" cy="1466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i="1" spc="75" dirty="0">
                <a:latin typeface="Times New Roman"/>
                <a:cs typeface="Times New Roman"/>
              </a:rPr>
              <a:t>l</a:t>
            </a:r>
            <a:r>
              <a:rPr sz="800" i="1" spc="-140" dirty="0">
                <a:latin typeface="Times New Roman"/>
                <a:cs typeface="Times New Roman"/>
              </a:rPr>
              <a:t> </a:t>
            </a:r>
            <a:r>
              <a:rPr sz="800" spc="110" dirty="0">
                <a:latin typeface="Symbol"/>
                <a:cs typeface="Symbol"/>
              </a:rPr>
              <a:t></a:t>
            </a:r>
            <a:r>
              <a:rPr sz="800" spc="110" dirty="0">
                <a:latin typeface="Times New Roman"/>
                <a:cs typeface="Times New Roman"/>
              </a:rPr>
              <a:t>1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72" name="object 72"/>
          <p:cNvSpPr txBox="1"/>
          <p:nvPr/>
        </p:nvSpPr>
        <p:spPr>
          <a:xfrm>
            <a:off x="4551820" y="3769457"/>
            <a:ext cx="337185" cy="23367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74625" indent="-162560">
              <a:lnSpc>
                <a:spcPct val="100000"/>
              </a:lnSpc>
              <a:spcBef>
                <a:spcPts val="110"/>
              </a:spcBef>
              <a:buFont typeface="Symbol"/>
              <a:buChar char=""/>
              <a:tabLst>
                <a:tab pos="175260" algn="l"/>
              </a:tabLst>
            </a:pPr>
            <a:r>
              <a:rPr sz="1350" spc="30" dirty="0">
                <a:latin typeface="Times New Roman"/>
                <a:cs typeface="Times New Roman"/>
              </a:rPr>
              <a:t>ln</a:t>
            </a:r>
            <a:endParaRPr sz="1350">
              <a:latin typeface="Times New Roman"/>
              <a:cs typeface="Times New Roman"/>
            </a:endParaRPr>
          </a:p>
        </p:txBody>
      </p:sp>
      <p:sp>
        <p:nvSpPr>
          <p:cNvPr id="73" name="object 73"/>
          <p:cNvSpPr txBox="1"/>
          <p:nvPr/>
        </p:nvSpPr>
        <p:spPr>
          <a:xfrm>
            <a:off x="5203335" y="3665046"/>
            <a:ext cx="524510" cy="3587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350" spc="225" dirty="0">
                <a:latin typeface="Times New Roman"/>
                <a:cs typeface="Times New Roman"/>
              </a:rPr>
              <a:t>e</a:t>
            </a:r>
            <a:r>
              <a:rPr sz="1350" spc="145" dirty="0">
                <a:latin typeface="Times New Roman"/>
                <a:cs typeface="Times New Roman"/>
              </a:rPr>
              <a:t>x</a:t>
            </a:r>
            <a:r>
              <a:rPr sz="1350" spc="315" dirty="0">
                <a:latin typeface="Times New Roman"/>
                <a:cs typeface="Times New Roman"/>
              </a:rPr>
              <a:t>p</a:t>
            </a:r>
            <a:r>
              <a:rPr sz="2150" spc="-405" dirty="0">
                <a:latin typeface="Symbol"/>
                <a:cs typeface="Symbol"/>
              </a:rPr>
              <a:t></a:t>
            </a:r>
            <a:r>
              <a:rPr sz="1500" i="1" spc="175" dirty="0">
                <a:latin typeface="Symbol"/>
                <a:cs typeface="Symbol"/>
              </a:rPr>
              <a:t></a:t>
            </a:r>
            <a:endParaRPr sz="1500">
              <a:latin typeface="Symbol"/>
              <a:cs typeface="Symbol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4020856" y="3755538"/>
            <a:ext cx="554355" cy="2533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1350" spc="204" dirty="0">
                <a:latin typeface="Symbol"/>
                <a:cs typeface="Symbol"/>
              </a:rPr>
              <a:t></a:t>
            </a:r>
            <a:r>
              <a:rPr sz="1500" i="1" spc="204" dirty="0">
                <a:latin typeface="Symbol"/>
                <a:cs typeface="Symbol"/>
              </a:rPr>
              <a:t></a:t>
            </a:r>
            <a:r>
              <a:rPr sz="1200" i="1" spc="307" baseline="-20833" dirty="0">
                <a:latin typeface="Times New Roman"/>
                <a:cs typeface="Times New Roman"/>
              </a:rPr>
              <a:t>k</a:t>
            </a:r>
            <a:r>
              <a:rPr sz="1200" i="1" spc="465" baseline="-20833" dirty="0">
                <a:latin typeface="Times New Roman"/>
                <a:cs typeface="Times New Roman"/>
              </a:rPr>
              <a:t> </a:t>
            </a:r>
            <a:r>
              <a:rPr sz="1350" i="1" spc="215" dirty="0">
                <a:latin typeface="Times New Roman"/>
                <a:cs typeface="Times New Roman"/>
              </a:rPr>
              <a:t>x</a:t>
            </a:r>
            <a:endParaRPr sz="1350">
              <a:latin typeface="Times New Roman"/>
              <a:cs typeface="Times New Roman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2779930" y="3665397"/>
            <a:ext cx="1296670" cy="3549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80035" algn="ctr">
              <a:lnSpc>
                <a:spcPts val="550"/>
              </a:lnSpc>
              <a:spcBef>
                <a:spcPts val="95"/>
              </a:spcBef>
            </a:pPr>
            <a:r>
              <a:rPr sz="800" i="1" spc="180" dirty="0">
                <a:latin typeface="Times New Roman"/>
                <a:cs typeface="Times New Roman"/>
              </a:rPr>
              <a:t>K</a:t>
            </a:r>
            <a:endParaRPr sz="800">
              <a:latin typeface="Times New Roman"/>
              <a:cs typeface="Times New Roman"/>
            </a:endParaRPr>
          </a:p>
          <a:p>
            <a:pPr marL="38100">
              <a:lnSpc>
                <a:spcPts val="2050"/>
              </a:lnSpc>
            </a:pPr>
            <a:r>
              <a:rPr sz="1350" i="1" spc="215" dirty="0">
                <a:latin typeface="Times New Roman"/>
                <a:cs typeface="Times New Roman"/>
              </a:rPr>
              <a:t>J</a:t>
            </a:r>
            <a:r>
              <a:rPr sz="1350" i="1" spc="-120" dirty="0">
                <a:latin typeface="Times New Roman"/>
                <a:cs typeface="Times New Roman"/>
              </a:rPr>
              <a:t> </a:t>
            </a:r>
            <a:r>
              <a:rPr sz="1800" spc="-15" dirty="0">
                <a:latin typeface="Symbol"/>
                <a:cs typeface="Symbol"/>
              </a:rPr>
              <a:t></a:t>
            </a:r>
            <a:r>
              <a:rPr sz="1500" i="1" spc="-15" dirty="0">
                <a:latin typeface="Symbol"/>
                <a:cs typeface="Symbol"/>
              </a:rPr>
              <a:t></a:t>
            </a:r>
            <a:r>
              <a:rPr sz="1500" i="1" spc="-9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Symbol"/>
                <a:cs typeface="Symbol"/>
              </a:rPr>
              <a:t></a:t>
            </a:r>
            <a:r>
              <a:rPr sz="1800" spc="-195" dirty="0">
                <a:latin typeface="Times New Roman"/>
                <a:cs typeface="Times New Roman"/>
              </a:rPr>
              <a:t> </a:t>
            </a:r>
            <a:r>
              <a:rPr sz="1350" spc="265" dirty="0">
                <a:latin typeface="Symbol"/>
                <a:cs typeface="Symbol"/>
              </a:rPr>
              <a:t></a:t>
            </a:r>
            <a:r>
              <a:rPr sz="1350" spc="40" dirty="0">
                <a:latin typeface="Times New Roman"/>
                <a:cs typeface="Times New Roman"/>
              </a:rPr>
              <a:t> </a:t>
            </a:r>
            <a:r>
              <a:rPr sz="3075" spc="757" baseline="-8130" dirty="0">
                <a:latin typeface="Symbol"/>
                <a:cs typeface="Symbol"/>
              </a:rPr>
              <a:t></a:t>
            </a:r>
            <a:r>
              <a:rPr sz="3075" spc="-202" baseline="-8130" dirty="0">
                <a:latin typeface="Times New Roman"/>
                <a:cs typeface="Times New Roman"/>
              </a:rPr>
              <a:t> </a:t>
            </a:r>
            <a:r>
              <a:rPr sz="1350" i="1" spc="185" dirty="0">
                <a:latin typeface="Times New Roman"/>
                <a:cs typeface="Times New Roman"/>
              </a:rPr>
              <a:t>y</a:t>
            </a:r>
            <a:r>
              <a:rPr sz="1200" i="1" spc="277" baseline="-24305" dirty="0">
                <a:latin typeface="Times New Roman"/>
                <a:cs typeface="Times New Roman"/>
              </a:rPr>
              <a:t>k</a:t>
            </a:r>
            <a:r>
              <a:rPr sz="1200" i="1" spc="397" baseline="-24305" dirty="0">
                <a:latin typeface="Times New Roman"/>
                <a:cs typeface="Times New Roman"/>
              </a:rPr>
              <a:t> </a:t>
            </a:r>
            <a:r>
              <a:rPr sz="1350" spc="120" dirty="0">
                <a:latin typeface="Symbol"/>
                <a:cs typeface="Symbol"/>
              </a:rPr>
              <a:t></a:t>
            </a:r>
            <a:endParaRPr sz="1350">
              <a:latin typeface="Symbol"/>
              <a:cs typeface="Symbol"/>
            </a:endParaRPr>
          </a:p>
        </p:txBody>
      </p:sp>
      <p:sp>
        <p:nvSpPr>
          <p:cNvPr id="76" name="object 76"/>
          <p:cNvSpPr txBox="1"/>
          <p:nvPr/>
        </p:nvSpPr>
        <p:spPr>
          <a:xfrm>
            <a:off x="4502038" y="4434874"/>
            <a:ext cx="87630" cy="1485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00" i="1" spc="130" dirty="0">
                <a:latin typeface="Times New Roman"/>
                <a:cs typeface="Times New Roman"/>
              </a:rPr>
              <a:t>k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3847359" y="4434874"/>
            <a:ext cx="87630" cy="1485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00" i="1" spc="130" dirty="0">
                <a:latin typeface="Times New Roman"/>
                <a:cs typeface="Times New Roman"/>
              </a:rPr>
              <a:t>k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78" name="object 78"/>
          <p:cNvSpPr txBox="1"/>
          <p:nvPr/>
        </p:nvSpPr>
        <p:spPr>
          <a:xfrm>
            <a:off x="3214585" y="4572373"/>
            <a:ext cx="87630" cy="1485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00" i="1" spc="130" dirty="0">
                <a:latin typeface="Times New Roman"/>
                <a:cs typeface="Times New Roman"/>
              </a:rPr>
              <a:t>k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79" name="object 79"/>
          <p:cNvSpPr txBox="1"/>
          <p:nvPr/>
        </p:nvSpPr>
        <p:spPr>
          <a:xfrm>
            <a:off x="2967611" y="4438012"/>
            <a:ext cx="262255" cy="2571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350" spc="210" dirty="0">
                <a:latin typeface="Symbol"/>
                <a:cs typeface="Symbol"/>
              </a:rPr>
              <a:t></a:t>
            </a:r>
            <a:r>
              <a:rPr sz="1500" i="1" spc="195" dirty="0">
                <a:latin typeface="Symbol"/>
                <a:cs typeface="Symbol"/>
              </a:rPr>
              <a:t></a:t>
            </a:r>
            <a:endParaRPr sz="1500">
              <a:latin typeface="Symbol"/>
              <a:cs typeface="Symbol"/>
            </a:endParaRPr>
          </a:p>
        </p:txBody>
      </p:sp>
      <p:sp>
        <p:nvSpPr>
          <p:cNvPr id="80" name="object 80"/>
          <p:cNvSpPr txBox="1"/>
          <p:nvPr/>
        </p:nvSpPr>
        <p:spPr>
          <a:xfrm>
            <a:off x="2856473" y="4150846"/>
            <a:ext cx="1040130" cy="30353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r>
              <a:rPr sz="1350" u="sng" spc="220" dirty="0">
                <a:uFill>
                  <a:solidFill>
                    <a:srgbClr val="000000"/>
                  </a:solidFill>
                </a:uFill>
                <a:latin typeface="Symbol"/>
                <a:cs typeface="Symbol"/>
              </a:rPr>
              <a:t></a:t>
            </a:r>
            <a:r>
              <a:rPr sz="1350" i="1" u="sng" spc="22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J</a:t>
            </a:r>
            <a:r>
              <a:rPr sz="1350" i="1" u="sng" spc="-13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800" u="sng" spc="-5" dirty="0">
                <a:uFill>
                  <a:solidFill>
                    <a:srgbClr val="000000"/>
                  </a:solidFill>
                </a:uFill>
                <a:latin typeface="Symbol"/>
                <a:cs typeface="Symbol"/>
              </a:rPr>
              <a:t></a:t>
            </a:r>
            <a:r>
              <a:rPr sz="1500" i="1" u="sng" spc="-5" dirty="0">
                <a:uFill>
                  <a:solidFill>
                    <a:srgbClr val="000000"/>
                  </a:solidFill>
                </a:uFill>
                <a:latin typeface="Symbol"/>
                <a:cs typeface="Symbol"/>
              </a:rPr>
              <a:t></a:t>
            </a:r>
            <a:r>
              <a:rPr sz="1500" i="1" spc="-120" dirty="0">
                <a:latin typeface="Times New Roman"/>
                <a:cs typeface="Times New Roman"/>
              </a:rPr>
              <a:t> </a:t>
            </a:r>
            <a:r>
              <a:rPr sz="1800" u="sng" spc="15" dirty="0">
                <a:uFill>
                  <a:solidFill>
                    <a:srgbClr val="000000"/>
                  </a:solidFill>
                </a:uFill>
                <a:latin typeface="Symbol"/>
                <a:cs typeface="Symbol"/>
              </a:rPr>
              <a:t></a:t>
            </a:r>
            <a:r>
              <a:rPr sz="1800" spc="-65" dirty="0">
                <a:latin typeface="Times New Roman"/>
                <a:cs typeface="Times New Roman"/>
              </a:rPr>
              <a:t> </a:t>
            </a:r>
            <a:r>
              <a:rPr sz="2025" spc="434" baseline="-34979" dirty="0">
                <a:latin typeface="Symbol"/>
                <a:cs typeface="Symbol"/>
              </a:rPr>
              <a:t></a:t>
            </a:r>
            <a:r>
              <a:rPr sz="2025" spc="7" baseline="-34979" dirty="0">
                <a:latin typeface="Times New Roman"/>
                <a:cs typeface="Times New Roman"/>
              </a:rPr>
              <a:t> </a:t>
            </a:r>
            <a:r>
              <a:rPr sz="2700" spc="277" baseline="-26234" dirty="0">
                <a:latin typeface="Symbol"/>
                <a:cs typeface="Symbol"/>
              </a:rPr>
              <a:t></a:t>
            </a:r>
            <a:r>
              <a:rPr sz="2025" i="1" spc="277" baseline="-34979" dirty="0">
                <a:latin typeface="Times New Roman"/>
                <a:cs typeface="Times New Roman"/>
              </a:rPr>
              <a:t>y</a:t>
            </a:r>
            <a:endParaRPr sz="2025" baseline="-34979">
              <a:latin typeface="Times New Roman"/>
              <a:cs typeface="Times New Roman"/>
            </a:endParaRPr>
          </a:p>
        </p:txBody>
      </p:sp>
      <p:sp>
        <p:nvSpPr>
          <p:cNvPr id="81" name="object 81"/>
          <p:cNvSpPr txBox="1"/>
          <p:nvPr/>
        </p:nvSpPr>
        <p:spPr>
          <a:xfrm>
            <a:off x="3981568" y="4261610"/>
            <a:ext cx="1468755" cy="30353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666750" algn="l"/>
              </a:tabLst>
            </a:pPr>
            <a:r>
              <a:rPr sz="1350" spc="290" dirty="0">
                <a:latin typeface="Symbol"/>
                <a:cs typeface="Symbol"/>
              </a:rPr>
              <a:t></a:t>
            </a:r>
            <a:r>
              <a:rPr sz="1350" spc="165" dirty="0">
                <a:latin typeface="Times New Roman"/>
                <a:cs typeface="Times New Roman"/>
              </a:rPr>
              <a:t> </a:t>
            </a:r>
            <a:r>
              <a:rPr sz="1350" i="1" spc="220" dirty="0">
                <a:latin typeface="Times New Roman"/>
                <a:cs typeface="Times New Roman"/>
              </a:rPr>
              <a:t>p</a:t>
            </a:r>
            <a:r>
              <a:rPr sz="1800" spc="220" dirty="0">
                <a:latin typeface="Symbol"/>
                <a:cs typeface="Symbol"/>
              </a:rPr>
              <a:t></a:t>
            </a:r>
            <a:r>
              <a:rPr sz="1350" i="1" spc="220" dirty="0">
                <a:latin typeface="Times New Roman"/>
                <a:cs typeface="Times New Roman"/>
              </a:rPr>
              <a:t>y	</a:t>
            </a:r>
            <a:r>
              <a:rPr sz="1350" spc="105" dirty="0">
                <a:latin typeface="Times New Roman"/>
                <a:cs typeface="Times New Roman"/>
              </a:rPr>
              <a:t>| </a:t>
            </a:r>
            <a:r>
              <a:rPr sz="1350" i="1" spc="185" dirty="0">
                <a:latin typeface="Times New Roman"/>
                <a:cs typeface="Times New Roman"/>
              </a:rPr>
              <a:t>x</a:t>
            </a:r>
            <a:r>
              <a:rPr sz="1350" spc="185" dirty="0">
                <a:latin typeface="Times New Roman"/>
                <a:cs typeface="Times New Roman"/>
              </a:rPr>
              <a:t>;</a:t>
            </a:r>
            <a:r>
              <a:rPr sz="1500" i="1" spc="185" dirty="0">
                <a:latin typeface="Symbol"/>
                <a:cs typeface="Symbol"/>
              </a:rPr>
              <a:t></a:t>
            </a:r>
            <a:r>
              <a:rPr sz="1500" i="1" spc="-285" dirty="0">
                <a:latin typeface="Times New Roman"/>
                <a:cs typeface="Times New Roman"/>
              </a:rPr>
              <a:t> </a:t>
            </a:r>
            <a:r>
              <a:rPr sz="1800" spc="45" dirty="0">
                <a:latin typeface="Symbol"/>
                <a:cs typeface="Symbol"/>
              </a:rPr>
              <a:t></a:t>
            </a:r>
            <a:r>
              <a:rPr sz="1350" spc="45" dirty="0">
                <a:latin typeface="Symbol"/>
                <a:cs typeface="Symbol"/>
              </a:rPr>
              <a:t></a:t>
            </a:r>
            <a:r>
              <a:rPr sz="1350" spc="45" dirty="0">
                <a:latin typeface="Times New Roman"/>
                <a:cs typeface="Times New Roman"/>
              </a:rPr>
              <a:t> </a:t>
            </a:r>
            <a:r>
              <a:rPr sz="1350" i="1" spc="235" dirty="0">
                <a:latin typeface="Times New Roman"/>
                <a:cs typeface="Times New Roman"/>
              </a:rPr>
              <a:t>x</a:t>
            </a:r>
            <a:endParaRPr sz="1350">
              <a:latin typeface="Times New Roman"/>
              <a:cs typeface="Times New Roman"/>
            </a:endParaRPr>
          </a:p>
        </p:txBody>
      </p:sp>
      <p:sp>
        <p:nvSpPr>
          <p:cNvPr id="82" name="object 82"/>
          <p:cNvSpPr txBox="1"/>
          <p:nvPr/>
        </p:nvSpPr>
        <p:spPr>
          <a:xfrm>
            <a:off x="4671306" y="1084660"/>
            <a:ext cx="100965" cy="1771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i="1" spc="145" dirty="0">
                <a:latin typeface="Times New Roman"/>
                <a:cs typeface="Times New Roman"/>
              </a:rPr>
              <a:t>k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83" name="object 83"/>
          <p:cNvSpPr txBox="1"/>
          <p:nvPr/>
        </p:nvSpPr>
        <p:spPr>
          <a:xfrm>
            <a:off x="4504215" y="918906"/>
            <a:ext cx="164465" cy="3111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850" i="1" spc="-355" dirty="0">
                <a:latin typeface="Symbol"/>
                <a:cs typeface="Symbol"/>
              </a:rPr>
              <a:t></a:t>
            </a:r>
            <a:endParaRPr sz="1850">
              <a:latin typeface="Symbol"/>
              <a:cs typeface="Symbol"/>
            </a:endParaRPr>
          </a:p>
        </p:txBody>
      </p:sp>
      <p:sp>
        <p:nvSpPr>
          <p:cNvPr id="84" name="object 84"/>
          <p:cNvSpPr txBox="1"/>
          <p:nvPr/>
        </p:nvSpPr>
        <p:spPr>
          <a:xfrm>
            <a:off x="4581970" y="749664"/>
            <a:ext cx="144780" cy="2863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700" spc="240" dirty="0">
                <a:latin typeface="MT Extra"/>
                <a:cs typeface="MT Extra"/>
              </a:rPr>
              <a:t></a:t>
            </a:r>
            <a:endParaRPr sz="1700">
              <a:latin typeface="MT Extra"/>
              <a:cs typeface="MT Extra"/>
            </a:endParaRPr>
          </a:p>
        </p:txBody>
      </p:sp>
      <p:sp>
        <p:nvSpPr>
          <p:cNvPr id="85" name="object 85"/>
          <p:cNvSpPr txBox="1"/>
          <p:nvPr/>
        </p:nvSpPr>
        <p:spPr>
          <a:xfrm>
            <a:off x="7263541" y="1047592"/>
            <a:ext cx="292100" cy="17653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950" i="1" spc="254" dirty="0">
                <a:latin typeface="Times New Roman"/>
                <a:cs typeface="Times New Roman"/>
              </a:rPr>
              <a:t>k</a:t>
            </a:r>
            <a:r>
              <a:rPr sz="950" spc="235" dirty="0">
                <a:latin typeface="Symbol"/>
                <a:cs typeface="Symbol"/>
              </a:rPr>
              <a:t></a:t>
            </a:r>
            <a:r>
              <a:rPr sz="950" i="1" spc="180" dirty="0">
                <a:latin typeface="Times New Roman"/>
                <a:cs typeface="Times New Roman"/>
              </a:rPr>
              <a:t>n</a:t>
            </a:r>
            <a:endParaRPr sz="950">
              <a:latin typeface="Times New Roman"/>
              <a:cs typeface="Times New Roman"/>
            </a:endParaRPr>
          </a:p>
        </p:txBody>
      </p:sp>
      <p:sp>
        <p:nvSpPr>
          <p:cNvPr id="86" name="object 86"/>
          <p:cNvSpPr txBox="1"/>
          <p:nvPr/>
        </p:nvSpPr>
        <p:spPr>
          <a:xfrm>
            <a:off x="7096273" y="883375"/>
            <a:ext cx="175260" cy="3086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850" i="1" spc="210" dirty="0">
                <a:latin typeface="Symbol"/>
                <a:cs typeface="Symbol"/>
              </a:rPr>
              <a:t></a:t>
            </a:r>
            <a:endParaRPr sz="1850">
              <a:latin typeface="Symbol"/>
              <a:cs typeface="Symbol"/>
            </a:endParaRPr>
          </a:p>
        </p:txBody>
      </p:sp>
      <p:pic>
        <p:nvPicPr>
          <p:cNvPr id="87" name="图片 86">
            <a:extLst>
              <a:ext uri="{FF2B5EF4-FFF2-40B4-BE49-F238E27FC236}">
                <a16:creationId xmlns:a16="http://schemas.microsoft.com/office/drawing/2014/main" id="{67CF60CC-E47F-9345-B191-A62DE57B23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8500" y="62664"/>
            <a:ext cx="2095500" cy="80010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161925"/>
            <a:ext cx="117411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Code</a:t>
            </a:r>
          </a:p>
        </p:txBody>
      </p:sp>
      <p:sp>
        <p:nvSpPr>
          <p:cNvPr id="3" name="object 3"/>
          <p:cNvSpPr/>
          <p:nvPr/>
        </p:nvSpPr>
        <p:spPr>
          <a:xfrm>
            <a:off x="1042416" y="1330452"/>
            <a:ext cx="7027274" cy="30784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97E252E-BDA1-C845-9385-F5BE9514B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8500" y="62664"/>
            <a:ext cx="2095500" cy="80010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161925"/>
            <a:ext cx="273748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Softmax</a:t>
            </a:r>
            <a:r>
              <a:rPr dirty="0"/>
              <a:t>分类</a:t>
            </a:r>
          </a:p>
        </p:txBody>
      </p:sp>
      <p:sp>
        <p:nvSpPr>
          <p:cNvPr id="3" name="object 3"/>
          <p:cNvSpPr/>
          <p:nvPr/>
        </p:nvSpPr>
        <p:spPr>
          <a:xfrm>
            <a:off x="286439" y="1518255"/>
            <a:ext cx="4617241" cy="27309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563528" y="71920"/>
            <a:ext cx="3599688" cy="21427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165786" y="2480502"/>
            <a:ext cx="3561910" cy="210525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725851" y="336217"/>
            <a:ext cx="1040572" cy="80707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161925"/>
            <a:ext cx="18542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特征选择</a:t>
            </a:r>
          </a:p>
        </p:txBody>
      </p:sp>
      <p:sp>
        <p:nvSpPr>
          <p:cNvPr id="3" name="object 3"/>
          <p:cNvSpPr/>
          <p:nvPr/>
        </p:nvSpPr>
        <p:spPr>
          <a:xfrm>
            <a:off x="4643628" y="141731"/>
            <a:ext cx="4317491" cy="21762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26011" y="1509823"/>
            <a:ext cx="4434116" cy="24468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659233" y="2392679"/>
            <a:ext cx="4301886" cy="217779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334842" y="174403"/>
            <a:ext cx="1613685" cy="3986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骰子问题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07542" y="710793"/>
            <a:ext cx="7639050" cy="391032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160020" indent="-228600">
              <a:lnSpc>
                <a:spcPct val="130100"/>
              </a:lnSpc>
              <a:spcBef>
                <a:spcPts val="100"/>
              </a:spcBef>
              <a:buClr>
                <a:srgbClr val="6FAC46"/>
              </a:buClr>
              <a:buFont typeface="Wingdings"/>
              <a:buChar char=""/>
              <a:tabLst>
                <a:tab pos="337820" algn="l"/>
              </a:tabLst>
            </a:pPr>
            <a:r>
              <a:rPr sz="2600" dirty="0">
                <a:solidFill>
                  <a:srgbClr val="171717"/>
                </a:solidFill>
                <a:latin typeface="Microsoft YaHei"/>
                <a:cs typeface="Microsoft YaHei"/>
              </a:rPr>
              <a:t>普通的一个骰子的某一</a:t>
            </a:r>
            <a:r>
              <a:rPr sz="2600" spc="-15" dirty="0">
                <a:solidFill>
                  <a:srgbClr val="171717"/>
                </a:solidFill>
                <a:latin typeface="Microsoft YaHei"/>
                <a:cs typeface="Microsoft YaHei"/>
              </a:rPr>
              <a:t>次</a:t>
            </a:r>
            <a:r>
              <a:rPr sz="2600" dirty="0">
                <a:solidFill>
                  <a:srgbClr val="171717"/>
                </a:solidFill>
                <a:latin typeface="Microsoft YaHei"/>
                <a:cs typeface="Microsoft YaHei"/>
              </a:rPr>
              <a:t>投掷</a:t>
            </a:r>
            <a:r>
              <a:rPr sz="2600" spc="-15" dirty="0">
                <a:solidFill>
                  <a:srgbClr val="171717"/>
                </a:solidFill>
                <a:latin typeface="Microsoft YaHei"/>
                <a:cs typeface="Microsoft YaHei"/>
              </a:rPr>
              <a:t>，</a:t>
            </a:r>
            <a:r>
              <a:rPr sz="2600" dirty="0">
                <a:solidFill>
                  <a:srgbClr val="171717"/>
                </a:solidFill>
                <a:latin typeface="Microsoft YaHei"/>
                <a:cs typeface="Microsoft YaHei"/>
              </a:rPr>
              <a:t>出现</a:t>
            </a:r>
            <a:r>
              <a:rPr sz="2600" spc="-5" dirty="0">
                <a:solidFill>
                  <a:srgbClr val="171717"/>
                </a:solidFill>
                <a:latin typeface="Microsoft YaHei"/>
                <a:cs typeface="Microsoft YaHei"/>
              </a:rPr>
              <a:t>点5</a:t>
            </a:r>
            <a:r>
              <a:rPr sz="2600" dirty="0">
                <a:solidFill>
                  <a:srgbClr val="171717"/>
                </a:solidFill>
                <a:latin typeface="Microsoft YaHei"/>
                <a:cs typeface="Microsoft YaHei"/>
              </a:rPr>
              <a:t>的概</a:t>
            </a:r>
            <a:r>
              <a:rPr sz="2600" spc="-15" dirty="0">
                <a:solidFill>
                  <a:srgbClr val="171717"/>
                </a:solidFill>
                <a:latin typeface="Microsoft YaHei"/>
                <a:cs typeface="Microsoft YaHei"/>
              </a:rPr>
              <a:t>率</a:t>
            </a:r>
            <a:r>
              <a:rPr sz="2600" dirty="0">
                <a:solidFill>
                  <a:srgbClr val="171717"/>
                </a:solidFill>
                <a:latin typeface="Microsoft YaHei"/>
                <a:cs typeface="Microsoft YaHei"/>
              </a:rPr>
              <a:t>是 多大？</a:t>
            </a:r>
            <a:endParaRPr sz="2600">
              <a:latin typeface="Microsoft YaHei"/>
              <a:cs typeface="Microsoft YaHei"/>
            </a:endParaRPr>
          </a:p>
          <a:p>
            <a:pPr marL="697865" lvl="1" indent="-323215">
              <a:lnSpc>
                <a:spcPct val="100000"/>
              </a:lnSpc>
              <a:spcBef>
                <a:spcPts val="865"/>
              </a:spcBef>
              <a:buClr>
                <a:srgbClr val="6FAC46"/>
              </a:buClr>
              <a:buFont typeface="Wingdings"/>
              <a:buChar char=""/>
              <a:tabLst>
                <a:tab pos="698500" algn="l"/>
              </a:tabLst>
            </a:pPr>
            <a:r>
              <a:rPr sz="2200" spc="-5" dirty="0">
                <a:solidFill>
                  <a:srgbClr val="FF0000"/>
                </a:solidFill>
                <a:latin typeface="Microsoft YaHei"/>
                <a:cs typeface="Microsoft YaHei"/>
              </a:rPr>
              <a:t>等概</a:t>
            </a:r>
            <a:r>
              <a:rPr sz="2200" spc="-10" dirty="0">
                <a:solidFill>
                  <a:srgbClr val="FF0000"/>
                </a:solidFill>
                <a:latin typeface="Microsoft YaHei"/>
                <a:cs typeface="Microsoft YaHei"/>
              </a:rPr>
              <a:t>率</a:t>
            </a:r>
            <a:r>
              <a:rPr sz="2200" spc="-5" dirty="0">
                <a:solidFill>
                  <a:srgbClr val="171717"/>
                </a:solidFill>
                <a:latin typeface="Microsoft YaHei"/>
                <a:cs typeface="Microsoft YaHei"/>
              </a:rPr>
              <a:t>：各点的概率都是</a:t>
            </a:r>
            <a:r>
              <a:rPr sz="2200" spc="-10" dirty="0">
                <a:solidFill>
                  <a:srgbClr val="171717"/>
                </a:solidFill>
                <a:latin typeface="Microsoft YaHei"/>
                <a:cs typeface="Microsoft YaHei"/>
              </a:rPr>
              <a:t>1/6</a:t>
            </a:r>
            <a:endParaRPr sz="2200">
              <a:latin typeface="Microsoft YaHei"/>
              <a:cs typeface="Microsoft YaHei"/>
            </a:endParaRPr>
          </a:p>
          <a:p>
            <a:pPr marL="697865" lvl="1" indent="-323215">
              <a:lnSpc>
                <a:spcPct val="100000"/>
              </a:lnSpc>
              <a:spcBef>
                <a:spcPts val="795"/>
              </a:spcBef>
              <a:buClr>
                <a:srgbClr val="6FAC46"/>
              </a:buClr>
              <a:buFont typeface="Wingdings"/>
              <a:buChar char=""/>
              <a:tabLst>
                <a:tab pos="698500" algn="l"/>
              </a:tabLst>
            </a:pPr>
            <a:r>
              <a:rPr sz="2200" spc="-5" dirty="0">
                <a:solidFill>
                  <a:srgbClr val="171717"/>
                </a:solidFill>
                <a:latin typeface="Microsoft YaHei"/>
                <a:cs typeface="Microsoft YaHei"/>
              </a:rPr>
              <a:t>对于“一无所知”的骰子，假定所</a:t>
            </a:r>
            <a:r>
              <a:rPr sz="2200" dirty="0">
                <a:solidFill>
                  <a:srgbClr val="171717"/>
                </a:solidFill>
                <a:latin typeface="Microsoft YaHei"/>
                <a:cs typeface="Microsoft YaHei"/>
              </a:rPr>
              <a:t>有</a:t>
            </a:r>
            <a:r>
              <a:rPr sz="2200" spc="-5" dirty="0">
                <a:solidFill>
                  <a:srgbClr val="171717"/>
                </a:solidFill>
                <a:latin typeface="Microsoft YaHei"/>
                <a:cs typeface="Microsoft YaHei"/>
              </a:rPr>
              <a:t>点数</a:t>
            </a:r>
            <a:r>
              <a:rPr sz="2200" dirty="0">
                <a:solidFill>
                  <a:srgbClr val="171717"/>
                </a:solidFill>
                <a:latin typeface="Microsoft YaHei"/>
                <a:cs typeface="Microsoft YaHei"/>
              </a:rPr>
              <a:t>等</a:t>
            </a:r>
            <a:r>
              <a:rPr sz="2200" spc="-5" dirty="0">
                <a:solidFill>
                  <a:srgbClr val="171717"/>
                </a:solidFill>
                <a:latin typeface="Microsoft YaHei"/>
                <a:cs typeface="Microsoft YaHei"/>
              </a:rPr>
              <a:t>概率</a:t>
            </a:r>
            <a:r>
              <a:rPr sz="2200" dirty="0">
                <a:solidFill>
                  <a:srgbClr val="171717"/>
                </a:solidFill>
                <a:latin typeface="Microsoft YaHei"/>
                <a:cs typeface="Microsoft YaHei"/>
              </a:rPr>
              <a:t>出</a:t>
            </a:r>
            <a:r>
              <a:rPr sz="2200" spc="-5" dirty="0">
                <a:solidFill>
                  <a:srgbClr val="171717"/>
                </a:solidFill>
                <a:latin typeface="Microsoft YaHei"/>
                <a:cs typeface="Microsoft YaHei"/>
              </a:rPr>
              <a:t>现是</a:t>
            </a:r>
            <a:endParaRPr sz="2200">
              <a:latin typeface="Microsoft YaHei"/>
              <a:cs typeface="Microsoft YaHei"/>
            </a:endParaRPr>
          </a:p>
          <a:p>
            <a:pPr marL="697865">
              <a:lnSpc>
                <a:spcPct val="100000"/>
              </a:lnSpc>
              <a:spcBef>
                <a:spcPts val="790"/>
              </a:spcBef>
            </a:pPr>
            <a:r>
              <a:rPr sz="2200" spc="-5" dirty="0">
                <a:solidFill>
                  <a:srgbClr val="171717"/>
                </a:solidFill>
                <a:latin typeface="Microsoft YaHei"/>
                <a:cs typeface="Microsoft YaHei"/>
              </a:rPr>
              <a:t>“最安全”的做法。</a:t>
            </a:r>
            <a:endParaRPr sz="2200">
              <a:latin typeface="Microsoft YaHei"/>
              <a:cs typeface="Microsoft YaHei"/>
            </a:endParaRPr>
          </a:p>
          <a:p>
            <a:pPr marL="241300" indent="-228600">
              <a:lnSpc>
                <a:spcPct val="100000"/>
              </a:lnSpc>
              <a:spcBef>
                <a:spcPts val="860"/>
              </a:spcBef>
              <a:buClr>
                <a:srgbClr val="6FAC46"/>
              </a:buClr>
              <a:buFont typeface="Wingdings"/>
              <a:buChar char=""/>
              <a:tabLst>
                <a:tab pos="337820" algn="l"/>
              </a:tabLst>
            </a:pPr>
            <a:r>
              <a:rPr sz="2600" dirty="0">
                <a:solidFill>
                  <a:srgbClr val="171717"/>
                </a:solidFill>
                <a:latin typeface="Microsoft YaHei"/>
                <a:cs typeface="Microsoft YaHei"/>
              </a:rPr>
              <a:t>对给定的某个骰子，经</a:t>
            </a:r>
            <a:r>
              <a:rPr sz="2600" spc="-10" dirty="0">
                <a:solidFill>
                  <a:srgbClr val="171717"/>
                </a:solidFill>
                <a:latin typeface="Microsoft YaHei"/>
                <a:cs typeface="Microsoft YaHei"/>
              </a:rPr>
              <a:t>过</a:t>
            </a:r>
            <a:r>
              <a:rPr sz="2600" spc="-5" dirty="0">
                <a:solidFill>
                  <a:srgbClr val="171717"/>
                </a:solidFill>
                <a:latin typeface="Microsoft YaHei"/>
                <a:cs typeface="Microsoft YaHei"/>
              </a:rPr>
              <a:t>N</a:t>
            </a:r>
            <a:r>
              <a:rPr sz="2600" dirty="0">
                <a:solidFill>
                  <a:srgbClr val="171717"/>
                </a:solidFill>
                <a:latin typeface="Microsoft YaHei"/>
                <a:cs typeface="Microsoft YaHei"/>
              </a:rPr>
              <a:t>次投掷后发</a:t>
            </a:r>
            <a:r>
              <a:rPr sz="2600" spc="-15" dirty="0">
                <a:solidFill>
                  <a:srgbClr val="171717"/>
                </a:solidFill>
                <a:latin typeface="Microsoft YaHei"/>
                <a:cs typeface="Microsoft YaHei"/>
              </a:rPr>
              <a:t>现</a:t>
            </a:r>
            <a:r>
              <a:rPr sz="2600" dirty="0">
                <a:solidFill>
                  <a:srgbClr val="171717"/>
                </a:solidFill>
                <a:latin typeface="Microsoft YaHei"/>
                <a:cs typeface="Microsoft YaHei"/>
              </a:rPr>
              <a:t>，点数的</a:t>
            </a:r>
            <a:endParaRPr sz="2600">
              <a:latin typeface="Microsoft YaHei"/>
              <a:cs typeface="Microsoft YaHei"/>
            </a:endParaRPr>
          </a:p>
          <a:p>
            <a:pPr marL="241300" marR="5080">
              <a:lnSpc>
                <a:spcPct val="130000"/>
              </a:lnSpc>
              <a:spcBef>
                <a:spcPts val="5"/>
              </a:spcBef>
            </a:pPr>
            <a:r>
              <a:rPr sz="2600" dirty="0">
                <a:solidFill>
                  <a:srgbClr val="171717"/>
                </a:solidFill>
                <a:latin typeface="Microsoft YaHei"/>
                <a:cs typeface="Microsoft YaHei"/>
              </a:rPr>
              <a:t>均值为</a:t>
            </a:r>
            <a:r>
              <a:rPr sz="2600" spc="-5" dirty="0">
                <a:solidFill>
                  <a:srgbClr val="FF0000"/>
                </a:solidFill>
                <a:latin typeface="Microsoft YaHei"/>
                <a:cs typeface="Microsoft YaHei"/>
              </a:rPr>
              <a:t>2.71828</a:t>
            </a:r>
            <a:r>
              <a:rPr sz="2600" spc="-5" dirty="0">
                <a:solidFill>
                  <a:srgbClr val="171717"/>
                </a:solidFill>
                <a:latin typeface="Microsoft YaHei"/>
                <a:cs typeface="Microsoft YaHei"/>
              </a:rPr>
              <a:t>，</a:t>
            </a:r>
            <a:r>
              <a:rPr sz="2600" dirty="0">
                <a:solidFill>
                  <a:srgbClr val="171717"/>
                </a:solidFill>
                <a:latin typeface="Microsoft YaHei"/>
                <a:cs typeface="Microsoft YaHei"/>
              </a:rPr>
              <a:t>请问：再投一次出</a:t>
            </a:r>
            <a:r>
              <a:rPr sz="2600" spc="-15" dirty="0">
                <a:solidFill>
                  <a:srgbClr val="171717"/>
                </a:solidFill>
                <a:latin typeface="Microsoft YaHei"/>
                <a:cs typeface="Microsoft YaHei"/>
              </a:rPr>
              <a:t>现</a:t>
            </a:r>
            <a:r>
              <a:rPr sz="2600" spc="-20" dirty="0">
                <a:solidFill>
                  <a:srgbClr val="171717"/>
                </a:solidFill>
                <a:latin typeface="Microsoft YaHei"/>
                <a:cs typeface="Microsoft YaHei"/>
              </a:rPr>
              <a:t>点</a:t>
            </a:r>
            <a:r>
              <a:rPr sz="2600" spc="-5" dirty="0">
                <a:solidFill>
                  <a:srgbClr val="171717"/>
                </a:solidFill>
                <a:latin typeface="Microsoft YaHei"/>
                <a:cs typeface="Microsoft YaHei"/>
              </a:rPr>
              <a:t>5</a:t>
            </a:r>
            <a:r>
              <a:rPr sz="2600" dirty="0">
                <a:solidFill>
                  <a:srgbClr val="171717"/>
                </a:solidFill>
                <a:latin typeface="Microsoft YaHei"/>
                <a:cs typeface="Microsoft YaHei"/>
              </a:rPr>
              <a:t>的</a:t>
            </a:r>
            <a:r>
              <a:rPr sz="2600" spc="-15" dirty="0">
                <a:solidFill>
                  <a:srgbClr val="171717"/>
                </a:solidFill>
                <a:latin typeface="Microsoft YaHei"/>
                <a:cs typeface="Microsoft YaHei"/>
              </a:rPr>
              <a:t>概</a:t>
            </a:r>
            <a:r>
              <a:rPr sz="2600" dirty="0">
                <a:solidFill>
                  <a:srgbClr val="171717"/>
                </a:solidFill>
                <a:latin typeface="Microsoft YaHei"/>
                <a:cs typeface="Microsoft YaHei"/>
              </a:rPr>
              <a:t>率有 多大？</a:t>
            </a:r>
            <a:endParaRPr sz="2600">
              <a:latin typeface="Microsoft YaHei"/>
              <a:cs typeface="Microsoft YaHei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70EA1B1-9763-2C41-A667-5B8C942D4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8500" y="62664"/>
            <a:ext cx="2095500" cy="800100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334842" y="174403"/>
            <a:ext cx="1613685" cy="3986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07542" y="161925"/>
            <a:ext cx="36830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带约束的优化问题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07542" y="888872"/>
            <a:ext cx="7829550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37185" indent="-325120">
              <a:lnSpc>
                <a:spcPct val="100000"/>
              </a:lnSpc>
              <a:spcBef>
                <a:spcPts val="105"/>
              </a:spcBef>
              <a:buClr>
                <a:srgbClr val="6FAC46"/>
              </a:buClr>
              <a:buFont typeface="Wingdings"/>
              <a:buChar char=""/>
              <a:tabLst>
                <a:tab pos="337820" algn="l"/>
              </a:tabLst>
            </a:pPr>
            <a:r>
              <a:rPr sz="2600" spc="-5" dirty="0">
                <a:solidFill>
                  <a:srgbClr val="171717"/>
                </a:solidFill>
                <a:latin typeface="Microsoft YaHei"/>
                <a:cs typeface="Microsoft YaHei"/>
              </a:rPr>
              <a:t>令6</a:t>
            </a:r>
            <a:r>
              <a:rPr sz="2600" dirty="0">
                <a:solidFill>
                  <a:srgbClr val="171717"/>
                </a:solidFill>
                <a:latin typeface="Microsoft YaHei"/>
                <a:cs typeface="Microsoft YaHei"/>
              </a:rPr>
              <a:t>个面朝上的概率</a:t>
            </a:r>
            <a:r>
              <a:rPr sz="2600" spc="-20" dirty="0">
                <a:solidFill>
                  <a:srgbClr val="171717"/>
                </a:solidFill>
                <a:latin typeface="Microsoft YaHei"/>
                <a:cs typeface="Microsoft YaHei"/>
              </a:rPr>
              <a:t>为</a:t>
            </a:r>
            <a:r>
              <a:rPr sz="2600" spc="-5" dirty="0">
                <a:solidFill>
                  <a:srgbClr val="171717"/>
                </a:solidFill>
                <a:latin typeface="Microsoft YaHei"/>
                <a:cs typeface="Microsoft YaHei"/>
              </a:rPr>
              <a:t>(p1,p2…p6)，</a:t>
            </a:r>
            <a:r>
              <a:rPr sz="2600" spc="-15" dirty="0">
                <a:solidFill>
                  <a:srgbClr val="171717"/>
                </a:solidFill>
                <a:latin typeface="Microsoft YaHei"/>
                <a:cs typeface="Microsoft YaHei"/>
              </a:rPr>
              <a:t>用</a:t>
            </a:r>
            <a:r>
              <a:rPr sz="2600" dirty="0">
                <a:solidFill>
                  <a:srgbClr val="171717"/>
                </a:solidFill>
                <a:latin typeface="Microsoft YaHei"/>
                <a:cs typeface="Microsoft YaHei"/>
              </a:rPr>
              <a:t>向量</a:t>
            </a:r>
            <a:r>
              <a:rPr sz="2600" b="1" spc="5" dirty="0">
                <a:solidFill>
                  <a:srgbClr val="171717"/>
                </a:solidFill>
                <a:latin typeface="Microsoft YaHei"/>
                <a:cs typeface="Microsoft YaHei"/>
              </a:rPr>
              <a:t>p</a:t>
            </a:r>
            <a:r>
              <a:rPr sz="2600" spc="-15" dirty="0">
                <a:solidFill>
                  <a:srgbClr val="171717"/>
                </a:solidFill>
                <a:latin typeface="Microsoft YaHei"/>
                <a:cs typeface="Microsoft YaHei"/>
              </a:rPr>
              <a:t>表示。</a:t>
            </a:r>
            <a:endParaRPr sz="2600">
              <a:latin typeface="Microsoft YaHei"/>
              <a:cs typeface="Microsoft YaHe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07542" y="3861612"/>
            <a:ext cx="1342390" cy="422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7185" indent="-325120">
              <a:lnSpc>
                <a:spcPct val="100000"/>
              </a:lnSpc>
              <a:spcBef>
                <a:spcPts val="100"/>
              </a:spcBef>
              <a:buClr>
                <a:srgbClr val="6FAC46"/>
              </a:buClr>
              <a:buFont typeface="Wingdings"/>
              <a:buChar char=""/>
              <a:tabLst>
                <a:tab pos="337820" algn="l"/>
              </a:tabLst>
            </a:pPr>
            <a:r>
              <a:rPr sz="2600" dirty="0">
                <a:solidFill>
                  <a:srgbClr val="171717"/>
                </a:solidFill>
                <a:latin typeface="Microsoft YaHei"/>
                <a:cs typeface="Microsoft YaHei"/>
              </a:rPr>
              <a:t>求解：</a:t>
            </a:r>
            <a:endParaRPr sz="2600">
              <a:latin typeface="Microsoft YaHei"/>
              <a:cs typeface="Microsoft YaHe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690841" y="1557952"/>
            <a:ext cx="297180" cy="3771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spc="-865" dirty="0">
                <a:latin typeface="Symbol"/>
                <a:cs typeface="Symbol"/>
              </a:rPr>
              <a:t></a:t>
            </a:r>
            <a:endParaRPr sz="2300">
              <a:latin typeface="Symbol"/>
              <a:cs typeface="Symbo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790278" y="1492860"/>
            <a:ext cx="102870" cy="1619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900" spc="155" dirty="0">
                <a:latin typeface="Times New Roman"/>
                <a:cs typeface="Times New Roman"/>
              </a:rPr>
              <a:t>6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731242" y="1878420"/>
            <a:ext cx="231775" cy="1619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900" i="1" spc="170" dirty="0">
                <a:latin typeface="Times New Roman"/>
                <a:cs typeface="Times New Roman"/>
              </a:rPr>
              <a:t>i</a:t>
            </a:r>
            <a:r>
              <a:rPr sz="900" spc="95" dirty="0">
                <a:latin typeface="Symbol"/>
                <a:cs typeface="Symbol"/>
              </a:rPr>
              <a:t></a:t>
            </a:r>
            <a:r>
              <a:rPr sz="900" spc="155" dirty="0">
                <a:latin typeface="Times New Roman"/>
                <a:cs typeface="Times New Roman"/>
              </a:rPr>
              <a:t>1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009285" y="1610362"/>
            <a:ext cx="755650" cy="2597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r>
              <a:rPr sz="1500" i="1" spc="170" dirty="0">
                <a:latin typeface="Times New Roman"/>
                <a:cs typeface="Times New Roman"/>
              </a:rPr>
              <a:t>p</a:t>
            </a:r>
            <a:r>
              <a:rPr sz="1350" i="1" spc="254" baseline="-24691" dirty="0">
                <a:latin typeface="Times New Roman"/>
                <a:cs typeface="Times New Roman"/>
              </a:rPr>
              <a:t>i </a:t>
            </a:r>
            <a:r>
              <a:rPr sz="1500" spc="135" dirty="0">
                <a:latin typeface="Times New Roman"/>
                <a:cs typeface="Times New Roman"/>
              </a:rPr>
              <a:t>ln</a:t>
            </a:r>
            <a:r>
              <a:rPr sz="1500" spc="370" dirty="0">
                <a:latin typeface="Times New Roman"/>
                <a:cs typeface="Times New Roman"/>
              </a:rPr>
              <a:t> </a:t>
            </a:r>
            <a:r>
              <a:rPr sz="1500" i="1" spc="170" dirty="0">
                <a:latin typeface="Times New Roman"/>
                <a:cs typeface="Times New Roman"/>
              </a:rPr>
              <a:t>p</a:t>
            </a:r>
            <a:r>
              <a:rPr sz="1350" i="1" spc="254" baseline="-24691" dirty="0">
                <a:latin typeface="Times New Roman"/>
                <a:cs typeface="Times New Roman"/>
              </a:rPr>
              <a:t>i</a:t>
            </a:r>
            <a:endParaRPr sz="1350" baseline="-24691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081379" y="1485007"/>
            <a:ext cx="134620" cy="2597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500" spc="240" dirty="0">
                <a:latin typeface="MT Extra"/>
                <a:cs typeface="MT Extra"/>
              </a:rPr>
              <a:t></a:t>
            </a:r>
            <a:endParaRPr sz="1500">
              <a:latin typeface="MT Extra"/>
              <a:cs typeface="MT Extr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69442" y="1286589"/>
            <a:ext cx="3082925" cy="1214120"/>
          </a:xfrm>
          <a:prstGeom prst="rect">
            <a:avLst/>
          </a:prstGeom>
        </p:spPr>
        <p:txBody>
          <a:bodyPr vert="horz" wrap="square" lIns="0" tIns="210185" rIns="0" bIns="0" rtlCol="0">
            <a:spAutoFit/>
          </a:bodyPr>
          <a:lstStyle/>
          <a:p>
            <a:pPr marL="375285" indent="-325120">
              <a:lnSpc>
                <a:spcPct val="100000"/>
              </a:lnSpc>
              <a:spcBef>
                <a:spcPts val="1655"/>
              </a:spcBef>
              <a:buClr>
                <a:srgbClr val="6FAC46"/>
              </a:buClr>
              <a:buFont typeface="Wingdings"/>
              <a:buChar char=""/>
              <a:tabLst>
                <a:tab pos="375920" algn="l"/>
              </a:tabLst>
            </a:pPr>
            <a:r>
              <a:rPr sz="2600" dirty="0">
                <a:solidFill>
                  <a:srgbClr val="171717"/>
                </a:solidFill>
                <a:latin typeface="Microsoft YaHei"/>
                <a:cs typeface="Microsoft YaHei"/>
              </a:rPr>
              <a:t>目标函数：</a:t>
            </a:r>
            <a:r>
              <a:rPr sz="2600" spc="-400" dirty="0">
                <a:solidFill>
                  <a:srgbClr val="171717"/>
                </a:solidFill>
                <a:latin typeface="Microsoft YaHei"/>
                <a:cs typeface="Microsoft YaHei"/>
              </a:rPr>
              <a:t> </a:t>
            </a:r>
            <a:r>
              <a:rPr sz="2250" i="1" spc="637" baseline="1851" dirty="0">
                <a:latin typeface="Times New Roman"/>
                <a:cs typeface="Times New Roman"/>
              </a:rPr>
              <a:t>H</a:t>
            </a:r>
            <a:r>
              <a:rPr sz="2250" i="1" spc="-225" baseline="1851" dirty="0">
                <a:latin typeface="Times New Roman"/>
                <a:cs typeface="Times New Roman"/>
              </a:rPr>
              <a:t> </a:t>
            </a:r>
            <a:r>
              <a:rPr sz="3000" spc="30" baseline="2777" dirty="0">
                <a:latin typeface="Symbol"/>
                <a:cs typeface="Symbol"/>
              </a:rPr>
              <a:t></a:t>
            </a:r>
            <a:r>
              <a:rPr sz="3000" spc="-450" baseline="2777" dirty="0">
                <a:latin typeface="Times New Roman"/>
                <a:cs typeface="Times New Roman"/>
              </a:rPr>
              <a:t> </a:t>
            </a:r>
            <a:r>
              <a:rPr sz="2250" i="1" spc="307" baseline="1851" dirty="0">
                <a:latin typeface="Times New Roman"/>
                <a:cs typeface="Times New Roman"/>
              </a:rPr>
              <a:t>p</a:t>
            </a:r>
            <a:r>
              <a:rPr sz="3000" spc="307" baseline="2777" dirty="0">
                <a:latin typeface="Symbol"/>
                <a:cs typeface="Symbol"/>
              </a:rPr>
              <a:t></a:t>
            </a:r>
            <a:r>
              <a:rPr sz="3000" spc="-330" baseline="2777" dirty="0">
                <a:latin typeface="Times New Roman"/>
                <a:cs typeface="Times New Roman"/>
              </a:rPr>
              <a:t> </a:t>
            </a:r>
            <a:r>
              <a:rPr sz="2250" spc="480" baseline="1851" dirty="0">
                <a:latin typeface="Symbol"/>
                <a:cs typeface="Symbol"/>
              </a:rPr>
              <a:t></a:t>
            </a:r>
            <a:r>
              <a:rPr sz="2250" spc="82" baseline="1851" dirty="0">
                <a:latin typeface="Times New Roman"/>
                <a:cs typeface="Times New Roman"/>
              </a:rPr>
              <a:t> </a:t>
            </a:r>
            <a:r>
              <a:rPr sz="2250" spc="480" baseline="1851" dirty="0">
                <a:latin typeface="Symbol"/>
                <a:cs typeface="Symbol"/>
              </a:rPr>
              <a:t></a:t>
            </a:r>
            <a:endParaRPr sz="2250" baseline="1851">
              <a:latin typeface="Symbol"/>
              <a:cs typeface="Symbol"/>
            </a:endParaRPr>
          </a:p>
          <a:p>
            <a:pPr marL="375285" indent="-325120">
              <a:lnSpc>
                <a:spcPct val="100000"/>
              </a:lnSpc>
              <a:spcBef>
                <a:spcPts val="1560"/>
              </a:spcBef>
              <a:buClr>
                <a:srgbClr val="6FAC46"/>
              </a:buClr>
              <a:buFont typeface="Wingdings"/>
              <a:buChar char=""/>
              <a:tabLst>
                <a:tab pos="375920" algn="l"/>
              </a:tabLst>
            </a:pPr>
            <a:r>
              <a:rPr sz="2600" dirty="0">
                <a:solidFill>
                  <a:srgbClr val="171717"/>
                </a:solidFill>
                <a:latin typeface="Microsoft YaHei"/>
                <a:cs typeface="Microsoft YaHei"/>
              </a:rPr>
              <a:t>约束条件</a:t>
            </a:r>
            <a:r>
              <a:rPr sz="2600" spc="5" dirty="0">
                <a:solidFill>
                  <a:srgbClr val="171717"/>
                </a:solidFill>
                <a:latin typeface="Microsoft YaHei"/>
                <a:cs typeface="Microsoft YaHei"/>
              </a:rPr>
              <a:t>：</a:t>
            </a:r>
            <a:r>
              <a:rPr sz="2600" spc="75" dirty="0">
                <a:solidFill>
                  <a:srgbClr val="171717"/>
                </a:solidFill>
                <a:latin typeface="Microsoft YaHei"/>
                <a:cs typeface="Microsoft YaHei"/>
              </a:rPr>
              <a:t> </a:t>
            </a:r>
            <a:r>
              <a:rPr sz="3225" spc="-1207" baseline="1291" dirty="0">
                <a:latin typeface="Symbol"/>
                <a:cs typeface="Symbol"/>
              </a:rPr>
              <a:t></a:t>
            </a:r>
            <a:r>
              <a:rPr sz="1200" spc="240" baseline="128472" dirty="0">
                <a:latin typeface="Times New Roman"/>
                <a:cs typeface="Times New Roman"/>
              </a:rPr>
              <a:t>6</a:t>
            </a:r>
            <a:endParaRPr sz="1200" baseline="128472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831493" y="2426360"/>
            <a:ext cx="217170" cy="1530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800" i="1" spc="85" dirty="0">
                <a:latin typeface="Times New Roman"/>
                <a:cs typeface="Times New Roman"/>
              </a:rPr>
              <a:t>i</a:t>
            </a:r>
            <a:r>
              <a:rPr sz="800" i="1" spc="-155" dirty="0">
                <a:latin typeface="Times New Roman"/>
                <a:cs typeface="Times New Roman"/>
              </a:rPr>
              <a:t> </a:t>
            </a:r>
            <a:r>
              <a:rPr sz="800" spc="130" dirty="0">
                <a:latin typeface="Symbol"/>
                <a:cs typeface="Symbol"/>
              </a:rPr>
              <a:t></a:t>
            </a:r>
            <a:r>
              <a:rPr sz="800" spc="130" dirty="0">
                <a:latin typeface="Times New Roman"/>
                <a:cs typeface="Times New Roman"/>
              </a:rPr>
              <a:t>1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233659" y="2297639"/>
            <a:ext cx="65405" cy="1530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800" i="1" spc="85" dirty="0">
                <a:latin typeface="Times New Roman"/>
                <a:cs typeface="Times New Roman"/>
              </a:rPr>
              <a:t>i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038548" y="2066503"/>
            <a:ext cx="98425" cy="1530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800" spc="170" dirty="0">
                <a:latin typeface="Times New Roman"/>
                <a:cs typeface="Times New Roman"/>
              </a:rPr>
              <a:t>6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089002" y="2050301"/>
            <a:ext cx="2654300" cy="528955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75"/>
              </a:spcBef>
              <a:tabLst>
                <a:tab pos="869315" algn="l"/>
              </a:tabLst>
            </a:pPr>
            <a:r>
              <a:rPr sz="1400" i="1" spc="260" dirty="0">
                <a:latin typeface="Times New Roman"/>
                <a:cs typeface="Times New Roman"/>
              </a:rPr>
              <a:t>p</a:t>
            </a:r>
            <a:r>
              <a:rPr sz="1400" i="1" spc="595" dirty="0">
                <a:latin typeface="Times New Roman"/>
                <a:cs typeface="Times New Roman"/>
              </a:rPr>
              <a:t> </a:t>
            </a:r>
            <a:r>
              <a:rPr sz="1400" spc="285" dirty="0">
                <a:latin typeface="Symbol"/>
                <a:cs typeface="Symbol"/>
              </a:rPr>
              <a:t></a:t>
            </a:r>
            <a:r>
              <a:rPr sz="1400" spc="-130" dirty="0">
                <a:latin typeface="Times New Roman"/>
                <a:cs typeface="Times New Roman"/>
              </a:rPr>
              <a:t> </a:t>
            </a:r>
            <a:r>
              <a:rPr sz="1400" spc="260" dirty="0">
                <a:latin typeface="Times New Roman"/>
                <a:cs typeface="Times New Roman"/>
              </a:rPr>
              <a:t>1	</a:t>
            </a:r>
            <a:r>
              <a:rPr sz="3225" spc="622" baseline="-9043" dirty="0">
                <a:latin typeface="Symbol"/>
                <a:cs typeface="Symbol"/>
              </a:rPr>
              <a:t></a:t>
            </a:r>
            <a:r>
              <a:rPr sz="1400" i="1" spc="415" dirty="0">
                <a:latin typeface="Times New Roman"/>
                <a:cs typeface="Times New Roman"/>
              </a:rPr>
              <a:t>i</a:t>
            </a:r>
            <a:r>
              <a:rPr sz="1400" i="1" spc="-170" dirty="0">
                <a:latin typeface="Times New Roman"/>
                <a:cs typeface="Times New Roman"/>
              </a:rPr>
              <a:t> </a:t>
            </a:r>
            <a:r>
              <a:rPr sz="1400" spc="135" dirty="0">
                <a:latin typeface="Symbol"/>
                <a:cs typeface="Symbol"/>
              </a:rPr>
              <a:t></a:t>
            </a:r>
            <a:r>
              <a:rPr sz="1400" spc="135" dirty="0">
                <a:latin typeface="Times New Roman"/>
                <a:cs typeface="Times New Roman"/>
              </a:rPr>
              <a:t> </a:t>
            </a:r>
            <a:r>
              <a:rPr sz="1400" i="1" spc="160" dirty="0">
                <a:latin typeface="Times New Roman"/>
                <a:cs typeface="Times New Roman"/>
              </a:rPr>
              <a:t>p</a:t>
            </a:r>
            <a:r>
              <a:rPr sz="1200" i="1" spc="240" baseline="-24305" dirty="0">
                <a:latin typeface="Times New Roman"/>
                <a:cs typeface="Times New Roman"/>
              </a:rPr>
              <a:t>i </a:t>
            </a:r>
            <a:r>
              <a:rPr sz="1400" spc="305" dirty="0">
                <a:latin typeface="Symbol"/>
                <a:cs typeface="Symbol"/>
              </a:rPr>
              <a:t></a:t>
            </a:r>
            <a:r>
              <a:rPr sz="1400" spc="305" dirty="0">
                <a:latin typeface="Times New Roman"/>
                <a:cs typeface="Times New Roman"/>
              </a:rPr>
              <a:t> </a:t>
            </a:r>
            <a:r>
              <a:rPr sz="1400" spc="250" dirty="0">
                <a:latin typeface="Times New Roman"/>
                <a:cs typeface="Times New Roman"/>
              </a:rPr>
              <a:t>2.71828</a:t>
            </a:r>
            <a:endParaRPr sz="1400">
              <a:latin typeface="Times New Roman"/>
              <a:cs typeface="Times New Roman"/>
            </a:endParaRPr>
          </a:p>
          <a:p>
            <a:pPr marR="640080" algn="ctr">
              <a:lnSpc>
                <a:spcPct val="100000"/>
              </a:lnSpc>
              <a:spcBef>
                <a:spcPts val="140"/>
              </a:spcBef>
            </a:pPr>
            <a:r>
              <a:rPr sz="800" i="1" spc="145" dirty="0">
                <a:latin typeface="Times New Roman"/>
                <a:cs typeface="Times New Roman"/>
              </a:rPr>
              <a:t>i</a:t>
            </a:r>
            <a:r>
              <a:rPr sz="800" spc="145" dirty="0">
                <a:latin typeface="Symbol"/>
                <a:cs typeface="Symbol"/>
              </a:rPr>
              <a:t></a:t>
            </a:r>
            <a:r>
              <a:rPr sz="800" spc="145" dirty="0">
                <a:latin typeface="Times New Roman"/>
                <a:cs typeface="Times New Roman"/>
              </a:rPr>
              <a:t>1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321778" y="3463515"/>
            <a:ext cx="124460" cy="2533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500" spc="200" dirty="0">
                <a:latin typeface="Symbol"/>
                <a:cs typeface="Symbol"/>
              </a:rPr>
              <a:t></a:t>
            </a:r>
            <a:endParaRPr sz="1500">
              <a:latin typeface="Symbol"/>
              <a:cs typeface="Symbo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321778" y="3160241"/>
            <a:ext cx="124460" cy="2533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500" spc="200" dirty="0">
                <a:latin typeface="Symbol"/>
                <a:cs typeface="Symbol"/>
              </a:rPr>
              <a:t></a:t>
            </a:r>
            <a:endParaRPr sz="1500">
              <a:latin typeface="Symbol"/>
              <a:cs typeface="Symbo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393633" y="3463515"/>
            <a:ext cx="124460" cy="2533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500" spc="200" dirty="0">
                <a:latin typeface="Symbol"/>
                <a:cs typeface="Symbol"/>
              </a:rPr>
              <a:t></a:t>
            </a:r>
            <a:endParaRPr sz="1500">
              <a:latin typeface="Symbol"/>
              <a:cs typeface="Symbo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07542" y="2672588"/>
            <a:ext cx="2861945" cy="650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7185" indent="-325120">
              <a:lnSpc>
                <a:spcPct val="100000"/>
              </a:lnSpc>
              <a:spcBef>
                <a:spcPts val="100"/>
              </a:spcBef>
              <a:buClr>
                <a:srgbClr val="6FAC46"/>
              </a:buClr>
              <a:buFont typeface="Wingdings"/>
              <a:buChar char=""/>
              <a:tabLst>
                <a:tab pos="337820" algn="l"/>
              </a:tabLst>
            </a:pPr>
            <a:r>
              <a:rPr sz="2600" spc="-5" dirty="0">
                <a:solidFill>
                  <a:srgbClr val="171717"/>
                </a:solidFill>
                <a:latin typeface="Microsoft YaHei"/>
                <a:cs typeface="Microsoft YaHei"/>
              </a:rPr>
              <a:t>Lagrange</a:t>
            </a:r>
            <a:r>
              <a:rPr sz="2600" dirty="0">
                <a:solidFill>
                  <a:srgbClr val="171717"/>
                </a:solidFill>
                <a:latin typeface="Microsoft YaHei"/>
                <a:cs typeface="Microsoft YaHei"/>
              </a:rPr>
              <a:t>函数：</a:t>
            </a:r>
            <a:endParaRPr sz="2600">
              <a:latin typeface="Microsoft YaHei"/>
              <a:cs typeface="Microsoft YaHei"/>
            </a:endParaRPr>
          </a:p>
          <a:p>
            <a:pPr marR="5080" algn="r">
              <a:lnSpc>
                <a:spcPct val="100000"/>
              </a:lnSpc>
              <a:spcBef>
                <a:spcPts val="775"/>
              </a:spcBef>
            </a:pPr>
            <a:r>
              <a:rPr sz="850" spc="165" dirty="0">
                <a:latin typeface="Times New Roman"/>
                <a:cs typeface="Times New Roman"/>
              </a:rPr>
              <a:t>6</a:t>
            </a:r>
            <a:endParaRPr sz="85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844285" y="3463515"/>
            <a:ext cx="1112520" cy="2533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480059" algn="l"/>
                <a:tab pos="1000125" algn="l"/>
              </a:tabLst>
            </a:pPr>
            <a:r>
              <a:rPr sz="1500" spc="200" dirty="0">
                <a:latin typeface="Symbol"/>
                <a:cs typeface="Symbol"/>
              </a:rPr>
              <a:t></a:t>
            </a:r>
            <a:r>
              <a:rPr sz="1500" spc="200" dirty="0">
                <a:latin typeface="Times New Roman"/>
                <a:cs typeface="Times New Roman"/>
              </a:rPr>
              <a:t>	</a:t>
            </a:r>
            <a:r>
              <a:rPr sz="850" i="1" spc="90" dirty="0">
                <a:latin typeface="Times New Roman"/>
                <a:cs typeface="Times New Roman"/>
              </a:rPr>
              <a:t>i</a:t>
            </a:r>
            <a:r>
              <a:rPr sz="850" i="1" spc="-125" dirty="0">
                <a:latin typeface="Times New Roman"/>
                <a:cs typeface="Times New Roman"/>
              </a:rPr>
              <a:t> </a:t>
            </a:r>
            <a:r>
              <a:rPr sz="850" spc="110" dirty="0">
                <a:latin typeface="Symbol"/>
                <a:cs typeface="Symbol"/>
              </a:rPr>
              <a:t></a:t>
            </a:r>
            <a:r>
              <a:rPr sz="850" spc="165" dirty="0">
                <a:latin typeface="Times New Roman"/>
                <a:cs typeface="Times New Roman"/>
              </a:rPr>
              <a:t>1</a:t>
            </a:r>
            <a:r>
              <a:rPr sz="850" dirty="0">
                <a:latin typeface="Times New Roman"/>
                <a:cs typeface="Times New Roman"/>
              </a:rPr>
              <a:t>	</a:t>
            </a:r>
            <a:r>
              <a:rPr sz="1500" spc="200" dirty="0">
                <a:latin typeface="Symbol"/>
                <a:cs typeface="Symbol"/>
              </a:rPr>
              <a:t></a:t>
            </a:r>
            <a:endParaRPr sz="1500">
              <a:latin typeface="Symbol"/>
              <a:cs typeface="Symbo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370631" y="3228245"/>
            <a:ext cx="288290" cy="46990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ts val="2590"/>
              </a:lnSpc>
              <a:spcBef>
                <a:spcPts val="90"/>
              </a:spcBef>
            </a:pPr>
            <a:r>
              <a:rPr sz="2250" spc="-835" dirty="0">
                <a:latin typeface="Symbol"/>
                <a:cs typeface="Symbol"/>
              </a:rPr>
              <a:t></a:t>
            </a:r>
            <a:endParaRPr sz="2250">
              <a:latin typeface="Symbol"/>
              <a:cs typeface="Symbol"/>
            </a:endParaRPr>
          </a:p>
          <a:p>
            <a:pPr marL="52069">
              <a:lnSpc>
                <a:spcPts val="910"/>
              </a:lnSpc>
            </a:pPr>
            <a:r>
              <a:rPr sz="850" i="1" spc="90" dirty="0">
                <a:latin typeface="Times New Roman"/>
                <a:cs typeface="Times New Roman"/>
              </a:rPr>
              <a:t>i</a:t>
            </a:r>
            <a:r>
              <a:rPr sz="850" i="1" spc="-150" dirty="0">
                <a:latin typeface="Times New Roman"/>
                <a:cs typeface="Times New Roman"/>
              </a:rPr>
              <a:t> </a:t>
            </a:r>
            <a:r>
              <a:rPr sz="850" spc="135" dirty="0">
                <a:latin typeface="Symbol"/>
                <a:cs typeface="Symbol"/>
              </a:rPr>
              <a:t></a:t>
            </a:r>
            <a:r>
              <a:rPr sz="850" spc="135" dirty="0">
                <a:latin typeface="Times New Roman"/>
                <a:cs typeface="Times New Roman"/>
              </a:rPr>
              <a:t>1</a:t>
            </a:r>
            <a:endParaRPr sz="850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347829" y="3165036"/>
            <a:ext cx="1136650" cy="53340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330200">
              <a:lnSpc>
                <a:spcPts val="585"/>
              </a:lnSpc>
              <a:spcBef>
                <a:spcPts val="120"/>
              </a:spcBef>
            </a:pPr>
            <a:r>
              <a:rPr sz="850" spc="165" dirty="0">
                <a:latin typeface="Times New Roman"/>
                <a:cs typeface="Times New Roman"/>
              </a:rPr>
              <a:t>6</a:t>
            </a:r>
            <a:endParaRPr sz="850">
              <a:latin typeface="Times New Roman"/>
              <a:cs typeface="Times New Roman"/>
            </a:endParaRPr>
          </a:p>
          <a:p>
            <a:pPr marL="231775" indent="-181610">
              <a:lnSpc>
                <a:spcPts val="2265"/>
              </a:lnSpc>
              <a:buSzPct val="66666"/>
              <a:buChar char=""/>
              <a:tabLst>
                <a:tab pos="232410" algn="l"/>
              </a:tabLst>
            </a:pPr>
            <a:r>
              <a:rPr sz="3375" spc="667" baseline="-7407" dirty="0">
                <a:latin typeface="Symbol"/>
                <a:cs typeface="Symbol"/>
              </a:rPr>
              <a:t></a:t>
            </a:r>
            <a:r>
              <a:rPr sz="1500" i="1" spc="445" dirty="0">
                <a:latin typeface="Times New Roman"/>
                <a:cs typeface="Times New Roman"/>
              </a:rPr>
              <a:t>i</a:t>
            </a:r>
            <a:r>
              <a:rPr sz="1500" i="1" spc="-135" dirty="0">
                <a:latin typeface="Times New Roman"/>
                <a:cs typeface="Times New Roman"/>
              </a:rPr>
              <a:t> </a:t>
            </a:r>
            <a:r>
              <a:rPr sz="1500" spc="130" dirty="0">
                <a:latin typeface="Symbol"/>
                <a:cs typeface="Symbol"/>
              </a:rPr>
              <a:t></a:t>
            </a:r>
            <a:r>
              <a:rPr sz="1500" spc="130" dirty="0">
                <a:latin typeface="Times New Roman"/>
                <a:cs typeface="Times New Roman"/>
              </a:rPr>
              <a:t> </a:t>
            </a:r>
            <a:r>
              <a:rPr sz="1500" i="1" spc="165" dirty="0">
                <a:latin typeface="Times New Roman"/>
                <a:cs typeface="Times New Roman"/>
              </a:rPr>
              <a:t>p</a:t>
            </a:r>
            <a:r>
              <a:rPr sz="1275" i="1" spc="247" baseline="-22875" dirty="0">
                <a:latin typeface="Times New Roman"/>
                <a:cs typeface="Times New Roman"/>
              </a:rPr>
              <a:t>i </a:t>
            </a:r>
            <a:r>
              <a:rPr sz="1500" spc="200" dirty="0">
                <a:latin typeface="Symbol"/>
                <a:cs typeface="Symbol"/>
              </a:rPr>
              <a:t></a:t>
            </a:r>
            <a:endParaRPr sz="1500">
              <a:latin typeface="Symbol"/>
              <a:cs typeface="Symbol"/>
            </a:endParaRPr>
          </a:p>
          <a:p>
            <a:pPr marL="271145">
              <a:lnSpc>
                <a:spcPct val="100000"/>
              </a:lnSpc>
              <a:spcBef>
                <a:spcPts val="105"/>
              </a:spcBef>
            </a:pPr>
            <a:r>
              <a:rPr sz="850" i="1" spc="90" dirty="0">
                <a:latin typeface="Times New Roman"/>
                <a:cs typeface="Times New Roman"/>
              </a:rPr>
              <a:t>i</a:t>
            </a:r>
            <a:r>
              <a:rPr sz="850" i="1" spc="-130" dirty="0">
                <a:latin typeface="Times New Roman"/>
                <a:cs typeface="Times New Roman"/>
              </a:rPr>
              <a:t> </a:t>
            </a:r>
            <a:r>
              <a:rPr sz="850" spc="135" dirty="0">
                <a:latin typeface="Symbol"/>
                <a:cs typeface="Symbol"/>
              </a:rPr>
              <a:t></a:t>
            </a:r>
            <a:r>
              <a:rPr sz="850" spc="135" dirty="0">
                <a:latin typeface="Times New Roman"/>
                <a:cs typeface="Times New Roman"/>
              </a:rPr>
              <a:t>1</a:t>
            </a:r>
            <a:endParaRPr sz="850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572901" y="3282158"/>
            <a:ext cx="1795780" cy="2533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95"/>
              </a:spcBef>
              <a:tabLst>
                <a:tab pos="734695" algn="l"/>
              </a:tabLst>
            </a:pPr>
            <a:r>
              <a:rPr sz="1500" i="1" spc="165" dirty="0">
                <a:latin typeface="Times New Roman"/>
                <a:cs typeface="Times New Roman"/>
              </a:rPr>
              <a:t>p</a:t>
            </a:r>
            <a:r>
              <a:rPr sz="1275" i="1" spc="247" baseline="-22875" dirty="0">
                <a:latin typeface="Times New Roman"/>
                <a:cs typeface="Times New Roman"/>
              </a:rPr>
              <a:t>i</a:t>
            </a:r>
            <a:r>
              <a:rPr sz="1275" i="1" spc="300" baseline="-22875" dirty="0">
                <a:latin typeface="Times New Roman"/>
                <a:cs typeface="Times New Roman"/>
              </a:rPr>
              <a:t> </a:t>
            </a:r>
            <a:r>
              <a:rPr sz="1500" spc="200" dirty="0">
                <a:latin typeface="Symbol"/>
                <a:cs typeface="Symbol"/>
              </a:rPr>
              <a:t></a:t>
            </a:r>
            <a:r>
              <a:rPr sz="1500" spc="200" dirty="0">
                <a:latin typeface="Times New Roman"/>
                <a:cs typeface="Times New Roman"/>
              </a:rPr>
              <a:t>	</a:t>
            </a:r>
            <a:r>
              <a:rPr sz="1275" spc="247" baseline="-22875" dirty="0">
                <a:latin typeface="Times New Roman"/>
                <a:cs typeface="Times New Roman"/>
              </a:rPr>
              <a:t>2</a:t>
            </a:r>
            <a:r>
              <a:rPr sz="1275" spc="-67" baseline="-22875" dirty="0">
                <a:latin typeface="Times New Roman"/>
                <a:cs typeface="Times New Roman"/>
              </a:rPr>
              <a:t> </a:t>
            </a:r>
            <a:r>
              <a:rPr sz="1500" spc="200" dirty="0">
                <a:latin typeface="Symbol"/>
                <a:cs typeface="Symbol"/>
              </a:rPr>
              <a:t></a:t>
            </a:r>
            <a:r>
              <a:rPr sz="1500" spc="-170" dirty="0">
                <a:latin typeface="Times New Roman"/>
                <a:cs typeface="Times New Roman"/>
              </a:rPr>
              <a:t> </a:t>
            </a:r>
            <a:r>
              <a:rPr sz="1500" spc="180" dirty="0">
                <a:latin typeface="Times New Roman"/>
                <a:cs typeface="Times New Roman"/>
              </a:rPr>
              <a:t>2.71828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806937" y="3141738"/>
            <a:ext cx="736600" cy="27559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40"/>
              </a:spcBef>
            </a:pPr>
            <a:r>
              <a:rPr sz="1500" spc="200" dirty="0">
                <a:latin typeface="Symbol"/>
                <a:cs typeface="Symbol"/>
              </a:rPr>
              <a:t></a:t>
            </a:r>
            <a:r>
              <a:rPr sz="1500" spc="200" dirty="0">
                <a:latin typeface="Times New Roman"/>
                <a:cs typeface="Times New Roman"/>
              </a:rPr>
              <a:t> </a:t>
            </a:r>
            <a:r>
              <a:rPr sz="2250" spc="427" baseline="-35185" dirty="0">
                <a:latin typeface="Symbol"/>
                <a:cs typeface="Symbol"/>
              </a:rPr>
              <a:t></a:t>
            </a:r>
            <a:r>
              <a:rPr sz="2250" spc="-367" baseline="-35185" dirty="0">
                <a:latin typeface="Times New Roman"/>
                <a:cs typeface="Times New Roman"/>
              </a:rPr>
              <a:t> </a:t>
            </a:r>
            <a:r>
              <a:rPr sz="2400" i="1" spc="345" baseline="-32986" dirty="0">
                <a:latin typeface="Symbol"/>
                <a:cs typeface="Symbol"/>
              </a:rPr>
              <a:t></a:t>
            </a:r>
            <a:r>
              <a:rPr sz="2400" i="1" spc="345" baseline="-32986" dirty="0">
                <a:latin typeface="Times New Roman"/>
                <a:cs typeface="Times New Roman"/>
              </a:rPr>
              <a:t> </a:t>
            </a:r>
            <a:r>
              <a:rPr sz="1500" spc="200" dirty="0">
                <a:latin typeface="Symbol"/>
                <a:cs typeface="Symbol"/>
              </a:rPr>
              <a:t></a:t>
            </a:r>
            <a:endParaRPr sz="1500">
              <a:latin typeface="Symbol"/>
              <a:cs typeface="Symbo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658307" y="3085933"/>
            <a:ext cx="1953260" cy="4686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198245">
              <a:lnSpc>
                <a:spcPts val="1300"/>
              </a:lnSpc>
              <a:spcBef>
                <a:spcPts val="95"/>
              </a:spcBef>
              <a:tabLst>
                <a:tab pos="1725295" algn="l"/>
              </a:tabLst>
            </a:pPr>
            <a:r>
              <a:rPr sz="2250" spc="300" baseline="-22222" dirty="0">
                <a:latin typeface="Symbol"/>
                <a:cs typeface="Symbol"/>
              </a:rPr>
              <a:t></a:t>
            </a:r>
            <a:r>
              <a:rPr sz="2250" spc="300" baseline="-22222" dirty="0">
                <a:latin typeface="Times New Roman"/>
                <a:cs typeface="Times New Roman"/>
              </a:rPr>
              <a:t>	</a:t>
            </a:r>
            <a:r>
              <a:rPr sz="850" spc="165" dirty="0">
                <a:latin typeface="Times New Roman"/>
                <a:cs typeface="Times New Roman"/>
              </a:rPr>
              <a:t>6</a:t>
            </a:r>
            <a:endParaRPr sz="850">
              <a:latin typeface="Times New Roman"/>
              <a:cs typeface="Times New Roman"/>
            </a:endParaRPr>
          </a:p>
          <a:p>
            <a:pPr marL="63500">
              <a:lnSpc>
                <a:spcPts val="2200"/>
              </a:lnSpc>
            </a:pPr>
            <a:r>
              <a:rPr sz="1500" i="1" spc="165" dirty="0">
                <a:latin typeface="Times New Roman"/>
                <a:cs typeface="Times New Roman"/>
              </a:rPr>
              <a:t>p</a:t>
            </a:r>
            <a:r>
              <a:rPr sz="1275" i="1" spc="247" baseline="-22875" dirty="0">
                <a:latin typeface="Times New Roman"/>
                <a:cs typeface="Times New Roman"/>
              </a:rPr>
              <a:t>i </a:t>
            </a:r>
            <a:r>
              <a:rPr sz="1500" spc="120" dirty="0">
                <a:latin typeface="Times New Roman"/>
                <a:cs typeface="Times New Roman"/>
              </a:rPr>
              <a:t>ln </a:t>
            </a:r>
            <a:r>
              <a:rPr sz="1500" i="1" spc="165" dirty="0">
                <a:latin typeface="Times New Roman"/>
                <a:cs typeface="Times New Roman"/>
              </a:rPr>
              <a:t>p</a:t>
            </a:r>
            <a:r>
              <a:rPr sz="1275" i="1" spc="247" baseline="-22875" dirty="0">
                <a:latin typeface="Times New Roman"/>
                <a:cs typeface="Times New Roman"/>
              </a:rPr>
              <a:t>i </a:t>
            </a:r>
            <a:r>
              <a:rPr sz="1500" spc="285" dirty="0">
                <a:latin typeface="Symbol"/>
                <a:cs typeface="Symbol"/>
              </a:rPr>
              <a:t></a:t>
            </a:r>
            <a:r>
              <a:rPr sz="1500" spc="285" dirty="0">
                <a:latin typeface="Times New Roman"/>
                <a:cs typeface="Times New Roman"/>
              </a:rPr>
              <a:t> </a:t>
            </a:r>
            <a:r>
              <a:rPr sz="1600" i="1" spc="125" dirty="0">
                <a:latin typeface="Symbol"/>
                <a:cs typeface="Symbol"/>
              </a:rPr>
              <a:t></a:t>
            </a:r>
            <a:r>
              <a:rPr sz="1275" spc="187" baseline="-22875" dirty="0">
                <a:latin typeface="Times New Roman"/>
                <a:cs typeface="Times New Roman"/>
              </a:rPr>
              <a:t>1 </a:t>
            </a:r>
            <a:r>
              <a:rPr sz="1500" spc="300" dirty="0">
                <a:latin typeface="Symbol"/>
                <a:cs typeface="Symbol"/>
              </a:rPr>
              <a:t></a:t>
            </a:r>
            <a:r>
              <a:rPr sz="1500" spc="300" dirty="0">
                <a:latin typeface="Times New Roman"/>
                <a:cs typeface="Times New Roman"/>
              </a:rPr>
              <a:t>1</a:t>
            </a:r>
            <a:r>
              <a:rPr sz="1500" spc="300" dirty="0">
                <a:latin typeface="Symbol"/>
                <a:cs typeface="Symbol"/>
              </a:rPr>
              <a:t></a:t>
            </a:r>
            <a:r>
              <a:rPr sz="1500" spc="-160" dirty="0">
                <a:latin typeface="Times New Roman"/>
                <a:cs typeface="Times New Roman"/>
              </a:rPr>
              <a:t> </a:t>
            </a:r>
            <a:r>
              <a:rPr sz="3375" spc="-1245" baseline="-7407" dirty="0">
                <a:latin typeface="Symbol"/>
                <a:cs typeface="Symbol"/>
              </a:rPr>
              <a:t></a:t>
            </a:r>
            <a:endParaRPr sz="3375" baseline="-7407">
              <a:latin typeface="Symbol"/>
              <a:cs typeface="Symbo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843233" y="3218266"/>
            <a:ext cx="1612265" cy="3460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38100">
              <a:lnSpc>
                <a:spcPts val="1910"/>
              </a:lnSpc>
              <a:spcBef>
                <a:spcPts val="120"/>
              </a:spcBef>
            </a:pPr>
            <a:r>
              <a:rPr sz="1500" i="1" spc="165" dirty="0">
                <a:latin typeface="Times New Roman"/>
                <a:cs typeface="Times New Roman"/>
              </a:rPr>
              <a:t>L</a:t>
            </a:r>
            <a:r>
              <a:rPr sz="1950" spc="165" dirty="0">
                <a:latin typeface="Symbol"/>
                <a:cs typeface="Symbol"/>
              </a:rPr>
              <a:t></a:t>
            </a:r>
            <a:r>
              <a:rPr sz="1950" spc="-280" dirty="0">
                <a:latin typeface="Times New Roman"/>
                <a:cs typeface="Times New Roman"/>
              </a:rPr>
              <a:t> </a:t>
            </a:r>
            <a:r>
              <a:rPr sz="1500" i="1" spc="-70" dirty="0">
                <a:latin typeface="Times New Roman"/>
                <a:cs typeface="Times New Roman"/>
              </a:rPr>
              <a:t>p</a:t>
            </a:r>
            <a:r>
              <a:rPr sz="2250" spc="-104" baseline="35185" dirty="0">
                <a:latin typeface="MT Extra"/>
                <a:cs typeface="MT Extra"/>
              </a:rPr>
              <a:t></a:t>
            </a:r>
            <a:r>
              <a:rPr sz="1500" spc="-70" dirty="0">
                <a:latin typeface="Times New Roman"/>
                <a:cs typeface="Times New Roman"/>
              </a:rPr>
              <a:t>,</a:t>
            </a:r>
            <a:r>
              <a:rPr sz="1500" spc="-165" dirty="0">
                <a:latin typeface="Times New Roman"/>
                <a:cs typeface="Times New Roman"/>
              </a:rPr>
              <a:t> </a:t>
            </a:r>
            <a:r>
              <a:rPr sz="1600" i="1" spc="229" dirty="0">
                <a:latin typeface="Symbol"/>
                <a:cs typeface="Symbol"/>
              </a:rPr>
              <a:t></a:t>
            </a:r>
            <a:r>
              <a:rPr sz="1600" i="1" spc="130" dirty="0">
                <a:latin typeface="Times New Roman"/>
                <a:cs typeface="Times New Roman"/>
              </a:rPr>
              <a:t> </a:t>
            </a:r>
            <a:r>
              <a:rPr sz="1500" spc="130" dirty="0">
                <a:latin typeface="Times New Roman"/>
                <a:cs typeface="Times New Roman"/>
              </a:rPr>
              <a:t>,</a:t>
            </a:r>
            <a:r>
              <a:rPr sz="1500" spc="-165" dirty="0">
                <a:latin typeface="Times New Roman"/>
                <a:cs typeface="Times New Roman"/>
              </a:rPr>
              <a:t> </a:t>
            </a:r>
            <a:r>
              <a:rPr sz="1600" i="1" spc="229" dirty="0">
                <a:latin typeface="Symbol"/>
                <a:cs typeface="Symbol"/>
              </a:rPr>
              <a:t></a:t>
            </a:r>
            <a:r>
              <a:rPr sz="1600" i="1" spc="445" dirty="0">
                <a:latin typeface="Times New Roman"/>
                <a:cs typeface="Times New Roman"/>
              </a:rPr>
              <a:t> </a:t>
            </a:r>
            <a:r>
              <a:rPr sz="1950" spc="15" dirty="0">
                <a:latin typeface="Symbol"/>
                <a:cs typeface="Symbol"/>
              </a:rPr>
              <a:t></a:t>
            </a:r>
            <a:r>
              <a:rPr sz="1950" spc="-200" dirty="0">
                <a:latin typeface="Times New Roman"/>
                <a:cs typeface="Times New Roman"/>
              </a:rPr>
              <a:t> </a:t>
            </a:r>
            <a:r>
              <a:rPr sz="1500" spc="285" dirty="0">
                <a:latin typeface="Symbol"/>
                <a:cs typeface="Symbol"/>
              </a:rPr>
              <a:t></a:t>
            </a:r>
            <a:r>
              <a:rPr sz="1500" spc="70" dirty="0">
                <a:latin typeface="Times New Roman"/>
                <a:cs typeface="Times New Roman"/>
              </a:rPr>
              <a:t> </a:t>
            </a:r>
            <a:r>
              <a:rPr sz="1500" spc="285" dirty="0">
                <a:latin typeface="Symbol"/>
                <a:cs typeface="Symbol"/>
              </a:rPr>
              <a:t></a:t>
            </a:r>
            <a:endParaRPr sz="1500">
              <a:latin typeface="Symbol"/>
              <a:cs typeface="Symbol"/>
            </a:endParaRPr>
          </a:p>
          <a:p>
            <a:pPr marL="67945" algn="ctr">
              <a:lnSpc>
                <a:spcPts val="590"/>
              </a:lnSpc>
              <a:tabLst>
                <a:tab pos="386715" algn="l"/>
              </a:tabLst>
            </a:pPr>
            <a:r>
              <a:rPr sz="850" spc="165" dirty="0">
                <a:latin typeface="Times New Roman"/>
                <a:cs typeface="Times New Roman"/>
              </a:rPr>
              <a:t>1	2</a:t>
            </a:r>
            <a:endParaRPr sz="850">
              <a:latin typeface="Times New Roman"/>
              <a:cs typeface="Times New Roman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5431699" y="4031677"/>
            <a:ext cx="154940" cy="25907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500" spc="270" dirty="0">
                <a:latin typeface="Times New Roman"/>
                <a:cs typeface="Times New Roman"/>
              </a:rPr>
              <a:t>0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4812788" y="3998283"/>
            <a:ext cx="652145" cy="3752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1350" spc="209" baseline="6172" dirty="0">
                <a:latin typeface="Times New Roman"/>
                <a:cs typeface="Times New Roman"/>
              </a:rPr>
              <a:t>2</a:t>
            </a:r>
            <a:r>
              <a:rPr sz="1350" spc="284" baseline="6172" dirty="0">
                <a:latin typeface="Times New Roman"/>
                <a:cs typeface="Times New Roman"/>
              </a:rPr>
              <a:t> </a:t>
            </a:r>
            <a:r>
              <a:rPr sz="2300" spc="465" dirty="0">
                <a:latin typeface="Symbol"/>
                <a:cs typeface="Symbol"/>
              </a:rPr>
              <a:t></a:t>
            </a:r>
            <a:endParaRPr sz="2300">
              <a:latin typeface="Symbol"/>
              <a:cs typeface="Symbo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2189514" y="4785373"/>
            <a:ext cx="3101340" cy="28067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r>
              <a:rPr sz="1500" spc="530" dirty="0">
                <a:latin typeface="Symbol"/>
                <a:cs typeface="Symbol"/>
              </a:rPr>
              <a:t></a:t>
            </a:r>
            <a:r>
              <a:rPr sz="1500" spc="530" dirty="0">
                <a:latin typeface="Times New Roman"/>
                <a:cs typeface="Times New Roman"/>
              </a:rPr>
              <a:t> </a:t>
            </a:r>
            <a:r>
              <a:rPr sz="1650" i="1" spc="110" dirty="0">
                <a:latin typeface="Symbol"/>
                <a:cs typeface="Symbol"/>
              </a:rPr>
              <a:t></a:t>
            </a:r>
            <a:r>
              <a:rPr sz="1350" spc="165" baseline="-24691" dirty="0">
                <a:latin typeface="Times New Roman"/>
                <a:cs typeface="Times New Roman"/>
              </a:rPr>
              <a:t>1 </a:t>
            </a:r>
            <a:r>
              <a:rPr sz="1500" spc="295" dirty="0">
                <a:latin typeface="Symbol"/>
                <a:cs typeface="Symbol"/>
              </a:rPr>
              <a:t></a:t>
            </a:r>
            <a:r>
              <a:rPr sz="1500" spc="295" dirty="0">
                <a:latin typeface="Times New Roman"/>
                <a:cs typeface="Times New Roman"/>
              </a:rPr>
              <a:t> </a:t>
            </a:r>
            <a:r>
              <a:rPr sz="1500" spc="204" dirty="0">
                <a:latin typeface="Symbol"/>
                <a:cs typeface="Symbol"/>
              </a:rPr>
              <a:t></a:t>
            </a:r>
            <a:r>
              <a:rPr sz="1500" spc="204" dirty="0">
                <a:latin typeface="Times New Roman"/>
                <a:cs typeface="Times New Roman"/>
              </a:rPr>
              <a:t>0.0787 </a:t>
            </a:r>
            <a:r>
              <a:rPr sz="1500" spc="135" dirty="0">
                <a:latin typeface="Times New Roman"/>
                <a:cs typeface="Times New Roman"/>
              </a:rPr>
              <a:t>,</a:t>
            </a:r>
            <a:r>
              <a:rPr sz="1500" spc="55" dirty="0">
                <a:latin typeface="Times New Roman"/>
                <a:cs typeface="Times New Roman"/>
              </a:rPr>
              <a:t> </a:t>
            </a:r>
            <a:r>
              <a:rPr sz="1650" i="1" spc="180" dirty="0">
                <a:latin typeface="Symbol"/>
                <a:cs typeface="Symbol"/>
              </a:rPr>
              <a:t></a:t>
            </a:r>
            <a:r>
              <a:rPr sz="1350" spc="270" baseline="-24691" dirty="0">
                <a:latin typeface="Times New Roman"/>
                <a:cs typeface="Times New Roman"/>
              </a:rPr>
              <a:t>2 </a:t>
            </a:r>
            <a:r>
              <a:rPr sz="1500" spc="295" dirty="0">
                <a:latin typeface="Symbol"/>
                <a:cs typeface="Symbol"/>
              </a:rPr>
              <a:t></a:t>
            </a:r>
            <a:r>
              <a:rPr sz="1500" spc="295" dirty="0">
                <a:latin typeface="Times New Roman"/>
                <a:cs typeface="Times New Roman"/>
              </a:rPr>
              <a:t> </a:t>
            </a:r>
            <a:r>
              <a:rPr sz="1500" spc="190" dirty="0">
                <a:latin typeface="Times New Roman"/>
                <a:cs typeface="Times New Roman"/>
              </a:rPr>
              <a:t>0.2808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3438315" y="4161897"/>
            <a:ext cx="839469" cy="1612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750570" algn="l"/>
              </a:tabLst>
            </a:pPr>
            <a:r>
              <a:rPr sz="900" i="1" spc="75" dirty="0">
                <a:latin typeface="Times New Roman"/>
                <a:cs typeface="Times New Roman"/>
              </a:rPr>
              <a:t>i	</a:t>
            </a:r>
            <a:r>
              <a:rPr sz="900" spc="140" dirty="0">
                <a:latin typeface="Times New Roman"/>
                <a:cs typeface="Times New Roman"/>
              </a:rPr>
              <a:t>1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2496587" y="4314013"/>
            <a:ext cx="67310" cy="1612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900" i="1" spc="75" dirty="0">
                <a:latin typeface="Times New Roman"/>
                <a:cs typeface="Times New Roman"/>
              </a:rPr>
              <a:t>i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2803843" y="4418075"/>
            <a:ext cx="1098550" cy="25907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sz="2250" spc="442" baseline="-25925" dirty="0">
                <a:latin typeface="Symbol"/>
                <a:cs typeface="Symbol"/>
              </a:rPr>
              <a:t></a:t>
            </a:r>
            <a:r>
              <a:rPr sz="2250" spc="112" baseline="-25925" dirty="0">
                <a:latin typeface="Times New Roman"/>
                <a:cs typeface="Times New Roman"/>
              </a:rPr>
              <a:t> </a:t>
            </a:r>
            <a:r>
              <a:rPr sz="2250" i="1" spc="509" baseline="-25925" dirty="0">
                <a:latin typeface="Times New Roman"/>
                <a:cs typeface="Times New Roman"/>
              </a:rPr>
              <a:t>e</a:t>
            </a:r>
            <a:r>
              <a:rPr sz="900" spc="95" dirty="0">
                <a:latin typeface="Symbol"/>
                <a:cs typeface="Symbol"/>
              </a:rPr>
              <a:t></a:t>
            </a:r>
            <a:r>
              <a:rPr sz="900" spc="105" dirty="0">
                <a:latin typeface="Times New Roman"/>
                <a:cs typeface="Times New Roman"/>
              </a:rPr>
              <a:t>1</a:t>
            </a:r>
            <a:r>
              <a:rPr sz="900" spc="210" dirty="0">
                <a:latin typeface="Symbol"/>
                <a:cs typeface="Symbol"/>
              </a:rPr>
              <a:t></a:t>
            </a:r>
            <a:r>
              <a:rPr sz="950" i="1" spc="55" dirty="0">
                <a:latin typeface="Symbol"/>
                <a:cs typeface="Symbol"/>
              </a:rPr>
              <a:t></a:t>
            </a:r>
            <a:r>
              <a:rPr sz="900" spc="179" baseline="-18518" dirty="0">
                <a:latin typeface="Times New Roman"/>
                <a:cs typeface="Times New Roman"/>
              </a:rPr>
              <a:t>1</a:t>
            </a:r>
            <a:r>
              <a:rPr sz="900" spc="-22" baseline="-18518" dirty="0">
                <a:latin typeface="Times New Roman"/>
                <a:cs typeface="Times New Roman"/>
              </a:rPr>
              <a:t> </a:t>
            </a:r>
            <a:r>
              <a:rPr sz="900" spc="190" dirty="0">
                <a:latin typeface="Symbol"/>
                <a:cs typeface="Symbol"/>
              </a:rPr>
              <a:t></a:t>
            </a:r>
            <a:r>
              <a:rPr sz="900" i="1" spc="110" dirty="0">
                <a:latin typeface="Times New Roman"/>
                <a:cs typeface="Times New Roman"/>
              </a:rPr>
              <a:t>i</a:t>
            </a:r>
            <a:r>
              <a:rPr sz="900" spc="65" dirty="0">
                <a:latin typeface="Symbol"/>
                <a:cs typeface="Symbol"/>
              </a:rPr>
              <a:t></a:t>
            </a:r>
            <a:r>
              <a:rPr sz="950" i="1" spc="155" dirty="0">
                <a:latin typeface="Symbol"/>
                <a:cs typeface="Symbol"/>
              </a:rPr>
              <a:t></a:t>
            </a:r>
            <a:r>
              <a:rPr sz="900" spc="179" baseline="-18518" dirty="0">
                <a:latin typeface="Times New Roman"/>
                <a:cs typeface="Times New Roman"/>
              </a:rPr>
              <a:t>2</a:t>
            </a:r>
            <a:endParaRPr sz="900" baseline="-18518">
              <a:latin typeface="Times New Roman"/>
              <a:cs typeface="Times New Roman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2189513" y="4507360"/>
            <a:ext cx="598805" cy="25907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sz="1500" spc="530" dirty="0">
                <a:latin typeface="Symbol"/>
                <a:cs typeface="Symbol"/>
              </a:rPr>
              <a:t></a:t>
            </a:r>
            <a:r>
              <a:rPr sz="1500" spc="305" dirty="0">
                <a:latin typeface="Times New Roman"/>
                <a:cs typeface="Times New Roman"/>
              </a:rPr>
              <a:t> </a:t>
            </a:r>
            <a:r>
              <a:rPr sz="1500" i="1" spc="170" dirty="0">
                <a:latin typeface="Times New Roman"/>
                <a:cs typeface="Times New Roman"/>
              </a:rPr>
              <a:t>p</a:t>
            </a:r>
            <a:r>
              <a:rPr sz="1350" i="1" spc="254" baseline="-24691" dirty="0">
                <a:latin typeface="Times New Roman"/>
                <a:cs typeface="Times New Roman"/>
              </a:rPr>
              <a:t>i</a:t>
            </a:r>
            <a:endParaRPr sz="1350" baseline="-24691">
              <a:latin typeface="Times New Roman"/>
              <a:cs typeface="Times New Roman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2240664" y="4183778"/>
            <a:ext cx="281940" cy="25907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500" spc="250" dirty="0">
                <a:latin typeface="Symbol"/>
                <a:cs typeface="Symbol"/>
              </a:rPr>
              <a:t></a:t>
            </a:r>
            <a:r>
              <a:rPr sz="1500" i="1" spc="270" dirty="0">
                <a:latin typeface="Times New Roman"/>
                <a:cs typeface="Times New Roman"/>
              </a:rPr>
              <a:t>p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2242592" y="4013363"/>
            <a:ext cx="2645410" cy="28067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r>
              <a:rPr sz="2250" u="sng" spc="412" baseline="35185" dirty="0">
                <a:uFill>
                  <a:solidFill>
                    <a:srgbClr val="000000"/>
                  </a:solidFill>
                </a:uFill>
                <a:latin typeface="Symbol"/>
                <a:cs typeface="Symbol"/>
              </a:rPr>
              <a:t></a:t>
            </a:r>
            <a:r>
              <a:rPr sz="2250" i="1" u="sng" spc="412" baseline="3518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L</a:t>
            </a:r>
            <a:r>
              <a:rPr sz="2250" i="1" spc="757" baseline="35185" dirty="0">
                <a:latin typeface="Times New Roman"/>
                <a:cs typeface="Times New Roman"/>
              </a:rPr>
              <a:t> </a:t>
            </a:r>
            <a:r>
              <a:rPr sz="1500" spc="295" dirty="0">
                <a:latin typeface="Symbol"/>
                <a:cs typeface="Symbol"/>
              </a:rPr>
              <a:t></a:t>
            </a:r>
            <a:r>
              <a:rPr sz="1500" spc="105" dirty="0">
                <a:latin typeface="Times New Roman"/>
                <a:cs typeface="Times New Roman"/>
              </a:rPr>
              <a:t> </a:t>
            </a:r>
            <a:r>
              <a:rPr sz="1500" spc="295" dirty="0">
                <a:latin typeface="Symbol"/>
                <a:cs typeface="Symbol"/>
              </a:rPr>
              <a:t></a:t>
            </a:r>
            <a:r>
              <a:rPr sz="1500" spc="-120" dirty="0">
                <a:latin typeface="Times New Roman"/>
                <a:cs typeface="Times New Roman"/>
              </a:rPr>
              <a:t> </a:t>
            </a:r>
            <a:r>
              <a:rPr sz="1500" spc="125" dirty="0">
                <a:latin typeface="Times New Roman"/>
                <a:cs typeface="Times New Roman"/>
              </a:rPr>
              <a:t>ln</a:t>
            </a:r>
            <a:r>
              <a:rPr sz="1500" spc="375" dirty="0">
                <a:latin typeface="Times New Roman"/>
                <a:cs typeface="Times New Roman"/>
              </a:rPr>
              <a:t> </a:t>
            </a:r>
            <a:r>
              <a:rPr sz="1500" i="1" spc="270" dirty="0">
                <a:latin typeface="Times New Roman"/>
                <a:cs typeface="Times New Roman"/>
              </a:rPr>
              <a:t>p</a:t>
            </a:r>
            <a:r>
              <a:rPr sz="1500" i="1" spc="535" dirty="0">
                <a:latin typeface="Times New Roman"/>
                <a:cs typeface="Times New Roman"/>
              </a:rPr>
              <a:t> </a:t>
            </a:r>
            <a:r>
              <a:rPr sz="1500" spc="345" dirty="0">
                <a:latin typeface="Symbol"/>
                <a:cs typeface="Symbol"/>
              </a:rPr>
              <a:t></a:t>
            </a:r>
            <a:r>
              <a:rPr sz="1500" spc="345" dirty="0">
                <a:latin typeface="Times New Roman"/>
                <a:cs typeface="Times New Roman"/>
              </a:rPr>
              <a:t>1</a:t>
            </a:r>
            <a:r>
              <a:rPr sz="1500" spc="-210" dirty="0">
                <a:latin typeface="Times New Roman"/>
                <a:cs typeface="Times New Roman"/>
              </a:rPr>
              <a:t> </a:t>
            </a:r>
            <a:r>
              <a:rPr sz="1500" spc="295" dirty="0">
                <a:latin typeface="Symbol"/>
                <a:cs typeface="Symbol"/>
              </a:rPr>
              <a:t></a:t>
            </a:r>
            <a:r>
              <a:rPr sz="1500" spc="-60" dirty="0">
                <a:latin typeface="Times New Roman"/>
                <a:cs typeface="Times New Roman"/>
              </a:rPr>
              <a:t> </a:t>
            </a:r>
            <a:r>
              <a:rPr sz="1650" i="1" spc="210" dirty="0">
                <a:latin typeface="Symbol"/>
                <a:cs typeface="Symbol"/>
              </a:rPr>
              <a:t></a:t>
            </a:r>
            <a:r>
              <a:rPr sz="1650" i="1" spc="509" dirty="0">
                <a:latin typeface="Times New Roman"/>
                <a:cs typeface="Times New Roman"/>
              </a:rPr>
              <a:t> </a:t>
            </a:r>
            <a:r>
              <a:rPr sz="1500" spc="295" dirty="0">
                <a:latin typeface="Symbol"/>
                <a:cs typeface="Symbol"/>
              </a:rPr>
              <a:t></a:t>
            </a:r>
            <a:r>
              <a:rPr sz="1500" spc="-80" dirty="0">
                <a:latin typeface="Times New Roman"/>
                <a:cs typeface="Times New Roman"/>
              </a:rPr>
              <a:t> </a:t>
            </a:r>
            <a:r>
              <a:rPr sz="1500" i="1" spc="150" dirty="0">
                <a:latin typeface="Times New Roman"/>
                <a:cs typeface="Times New Roman"/>
              </a:rPr>
              <a:t>i</a:t>
            </a:r>
            <a:r>
              <a:rPr sz="1500" i="1" spc="-80" dirty="0">
                <a:latin typeface="Times New Roman"/>
                <a:cs typeface="Times New Roman"/>
              </a:rPr>
              <a:t> </a:t>
            </a:r>
            <a:r>
              <a:rPr sz="1500" spc="135" dirty="0">
                <a:latin typeface="Symbol"/>
                <a:cs typeface="Symbol"/>
              </a:rPr>
              <a:t></a:t>
            </a:r>
            <a:r>
              <a:rPr sz="1500" spc="-155" dirty="0">
                <a:latin typeface="Times New Roman"/>
                <a:cs typeface="Times New Roman"/>
              </a:rPr>
              <a:t> </a:t>
            </a:r>
            <a:r>
              <a:rPr sz="1650" i="1" spc="210" dirty="0">
                <a:latin typeface="Symbol"/>
                <a:cs typeface="Symbol"/>
              </a:rPr>
              <a:t></a:t>
            </a:r>
            <a:endParaRPr sz="1650">
              <a:latin typeface="Symbol"/>
              <a:cs typeface="Symbo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5046976" y="3835316"/>
            <a:ext cx="284480" cy="25907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500" spc="540" dirty="0">
                <a:latin typeface="PMingLiU"/>
                <a:cs typeface="PMingLiU"/>
              </a:rPr>
              <a:t>令</a:t>
            </a:r>
            <a:endParaRPr sz="1500">
              <a:latin typeface="PMingLiU"/>
              <a:cs typeface="PMingLiU"/>
            </a:endParaRPr>
          </a:p>
        </p:txBody>
      </p:sp>
      <p:pic>
        <p:nvPicPr>
          <p:cNvPr id="37" name="图片 36">
            <a:extLst>
              <a:ext uri="{FF2B5EF4-FFF2-40B4-BE49-F238E27FC236}">
                <a16:creationId xmlns:a16="http://schemas.microsoft.com/office/drawing/2014/main" id="{C7B17495-1B08-694C-9B0D-4D5D05E0B7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8500" y="95250"/>
            <a:ext cx="2095500" cy="800100"/>
          </a:xfrm>
          <a:prstGeom prst="rect">
            <a:avLst/>
          </a:prstGeom>
        </p:spPr>
      </p:pic>
      <p:pic>
        <p:nvPicPr>
          <p:cNvPr id="38" name="图片 37">
            <a:extLst>
              <a:ext uri="{FF2B5EF4-FFF2-40B4-BE49-F238E27FC236}">
                <a16:creationId xmlns:a16="http://schemas.microsoft.com/office/drawing/2014/main" id="{A19ADBAD-4315-254D-BDA7-7A6B673491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8500" y="95250"/>
            <a:ext cx="2095500" cy="800100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334842" y="174403"/>
            <a:ext cx="1613685" cy="3986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07542" y="161925"/>
            <a:ext cx="66414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使用梯度下降计算</a:t>
            </a:r>
            <a:r>
              <a:rPr spc="-5" dirty="0"/>
              <a:t>Lagrange</a:t>
            </a:r>
            <a:r>
              <a:rPr dirty="0"/>
              <a:t>乘子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07542" y="897712"/>
            <a:ext cx="244792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37185" indent="-325120">
              <a:lnSpc>
                <a:spcPct val="100000"/>
              </a:lnSpc>
              <a:spcBef>
                <a:spcPts val="95"/>
              </a:spcBef>
              <a:buClr>
                <a:srgbClr val="6FAC46"/>
              </a:buClr>
              <a:buFont typeface="Wingdings"/>
              <a:buChar char=""/>
              <a:tabLst>
                <a:tab pos="337820" algn="l"/>
              </a:tabLst>
            </a:pPr>
            <a:r>
              <a:rPr sz="2800" spc="-10" dirty="0">
                <a:solidFill>
                  <a:srgbClr val="171717"/>
                </a:solidFill>
                <a:latin typeface="Microsoft YaHei"/>
                <a:cs typeface="Microsoft YaHei"/>
              </a:rPr>
              <a:t>根</a:t>
            </a:r>
            <a:r>
              <a:rPr sz="2800" spc="-5" dirty="0">
                <a:solidFill>
                  <a:srgbClr val="171717"/>
                </a:solidFill>
                <a:latin typeface="Microsoft YaHei"/>
                <a:cs typeface="Microsoft YaHei"/>
              </a:rPr>
              <a:t>据pi</a:t>
            </a:r>
            <a:r>
              <a:rPr sz="2800" spc="-10" dirty="0">
                <a:solidFill>
                  <a:srgbClr val="171717"/>
                </a:solidFill>
                <a:latin typeface="Microsoft YaHei"/>
                <a:cs typeface="Microsoft YaHei"/>
              </a:rPr>
              <a:t>的解：</a:t>
            </a:r>
            <a:endParaRPr sz="2800">
              <a:latin typeface="Microsoft YaHei"/>
              <a:cs typeface="Microsoft YaHe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07542" y="1538478"/>
            <a:ext cx="461137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37185" indent="-325120">
              <a:lnSpc>
                <a:spcPct val="100000"/>
              </a:lnSpc>
              <a:spcBef>
                <a:spcPts val="95"/>
              </a:spcBef>
              <a:buClr>
                <a:srgbClr val="6FAC46"/>
              </a:buClr>
              <a:buFont typeface="Wingdings"/>
              <a:buChar char=""/>
              <a:tabLst>
                <a:tab pos="337820" algn="l"/>
              </a:tabLst>
            </a:pPr>
            <a:r>
              <a:rPr sz="2800" spc="-5" dirty="0">
                <a:solidFill>
                  <a:srgbClr val="171717"/>
                </a:solidFill>
                <a:latin typeface="Microsoft YaHei"/>
                <a:cs typeface="Microsoft YaHei"/>
              </a:rPr>
              <a:t>构造目标函数并计算梯度：</a:t>
            </a:r>
            <a:endParaRPr sz="2800">
              <a:latin typeface="Microsoft YaHei"/>
              <a:cs typeface="Microsoft YaHe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228900" y="992045"/>
            <a:ext cx="2996565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100"/>
              </a:spcBef>
              <a:tabLst>
                <a:tab pos="1515745" algn="l"/>
              </a:tabLst>
            </a:pPr>
            <a:r>
              <a:rPr sz="1600" i="1" spc="180" dirty="0">
                <a:latin typeface="Times New Roman"/>
                <a:cs typeface="Times New Roman"/>
              </a:rPr>
              <a:t>p</a:t>
            </a:r>
            <a:r>
              <a:rPr sz="1350" i="1" spc="270" baseline="-24691" dirty="0">
                <a:latin typeface="Times New Roman"/>
                <a:cs typeface="Times New Roman"/>
              </a:rPr>
              <a:t>i	</a:t>
            </a:r>
            <a:r>
              <a:rPr sz="1600" spc="140" dirty="0">
                <a:latin typeface="Times New Roman"/>
                <a:cs typeface="Times New Roman"/>
              </a:rPr>
              <a:t>,</a:t>
            </a:r>
            <a:r>
              <a:rPr sz="1600" spc="-215" dirty="0">
                <a:latin typeface="Times New Roman"/>
                <a:cs typeface="Times New Roman"/>
              </a:rPr>
              <a:t> </a:t>
            </a:r>
            <a:r>
              <a:rPr sz="1600" i="1" spc="155" dirty="0">
                <a:latin typeface="Times New Roman"/>
                <a:cs typeface="Times New Roman"/>
              </a:rPr>
              <a:t>i</a:t>
            </a:r>
            <a:r>
              <a:rPr sz="1600" i="1" spc="114" dirty="0">
                <a:latin typeface="Times New Roman"/>
                <a:cs typeface="Times New Roman"/>
              </a:rPr>
              <a:t> </a:t>
            </a:r>
            <a:r>
              <a:rPr sz="1600" spc="310" dirty="0">
                <a:latin typeface="Symbol"/>
                <a:cs typeface="Symbol"/>
              </a:rPr>
              <a:t></a:t>
            </a:r>
            <a:r>
              <a:rPr sz="1600" spc="-150" dirty="0">
                <a:latin typeface="Times New Roman"/>
                <a:cs typeface="Times New Roman"/>
              </a:rPr>
              <a:t> </a:t>
            </a:r>
            <a:r>
              <a:rPr sz="1600" spc="245" dirty="0">
                <a:latin typeface="Times New Roman"/>
                <a:cs typeface="Times New Roman"/>
              </a:rPr>
              <a:t>1,2,</a:t>
            </a:r>
            <a:r>
              <a:rPr sz="1600" spc="245" dirty="0">
                <a:latin typeface="MT Extra"/>
                <a:cs typeface="MT Extra"/>
              </a:rPr>
              <a:t></a:t>
            </a:r>
            <a:r>
              <a:rPr sz="1600" spc="245" dirty="0">
                <a:latin typeface="Times New Roman"/>
                <a:cs typeface="Times New Roman"/>
              </a:rPr>
              <a:t>5,6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518988" y="898666"/>
            <a:ext cx="1162685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400" spc="465" baseline="-26041" dirty="0">
                <a:latin typeface="Symbol"/>
                <a:cs typeface="Symbol"/>
              </a:rPr>
              <a:t></a:t>
            </a:r>
            <a:r>
              <a:rPr sz="2400" spc="104" baseline="-26041" dirty="0">
                <a:latin typeface="Times New Roman"/>
                <a:cs typeface="Times New Roman"/>
              </a:rPr>
              <a:t> </a:t>
            </a:r>
            <a:r>
              <a:rPr sz="2400" i="1" spc="525" baseline="-26041" dirty="0">
                <a:latin typeface="Times New Roman"/>
                <a:cs typeface="Times New Roman"/>
              </a:rPr>
              <a:t>e</a:t>
            </a:r>
            <a:r>
              <a:rPr sz="900" spc="190" dirty="0">
                <a:latin typeface="Symbol"/>
                <a:cs typeface="Symbol"/>
              </a:rPr>
              <a:t></a:t>
            </a:r>
            <a:r>
              <a:rPr sz="900" spc="140" dirty="0">
                <a:latin typeface="Times New Roman"/>
                <a:cs typeface="Times New Roman"/>
              </a:rPr>
              <a:t>1</a:t>
            </a:r>
            <a:r>
              <a:rPr sz="900" spc="245" dirty="0">
                <a:latin typeface="Symbol"/>
                <a:cs typeface="Symbol"/>
              </a:rPr>
              <a:t></a:t>
            </a:r>
            <a:r>
              <a:rPr sz="1000" i="1" spc="55" dirty="0">
                <a:latin typeface="Symbol"/>
                <a:cs typeface="Symbol"/>
              </a:rPr>
              <a:t></a:t>
            </a:r>
            <a:r>
              <a:rPr sz="975" spc="187" baseline="-21367" dirty="0">
                <a:latin typeface="Times New Roman"/>
                <a:cs typeface="Times New Roman"/>
              </a:rPr>
              <a:t>1</a:t>
            </a:r>
            <a:r>
              <a:rPr sz="975" spc="-30" baseline="-21367" dirty="0">
                <a:latin typeface="Times New Roman"/>
                <a:cs typeface="Times New Roman"/>
              </a:rPr>
              <a:t> </a:t>
            </a:r>
            <a:r>
              <a:rPr sz="900" spc="225" dirty="0">
                <a:latin typeface="Symbol"/>
                <a:cs typeface="Symbol"/>
              </a:rPr>
              <a:t></a:t>
            </a:r>
            <a:r>
              <a:rPr sz="900" i="1" spc="140" dirty="0">
                <a:latin typeface="Times New Roman"/>
                <a:cs typeface="Times New Roman"/>
              </a:rPr>
              <a:t>i</a:t>
            </a:r>
            <a:r>
              <a:rPr sz="900" spc="80" dirty="0">
                <a:latin typeface="Symbol"/>
                <a:cs typeface="Symbol"/>
              </a:rPr>
              <a:t></a:t>
            </a:r>
            <a:r>
              <a:rPr sz="1000" i="1" spc="160" dirty="0">
                <a:latin typeface="Symbol"/>
                <a:cs typeface="Symbol"/>
              </a:rPr>
              <a:t></a:t>
            </a:r>
            <a:r>
              <a:rPr sz="975" spc="187" baseline="-21367" dirty="0">
                <a:latin typeface="Times New Roman"/>
                <a:cs typeface="Times New Roman"/>
              </a:rPr>
              <a:t>2</a:t>
            </a:r>
            <a:endParaRPr sz="975" baseline="-21367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473982" y="3587508"/>
            <a:ext cx="162560" cy="2736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600" spc="285" dirty="0">
                <a:latin typeface="Symbol"/>
                <a:cs typeface="Symbol"/>
              </a:rPr>
              <a:t></a:t>
            </a:r>
            <a:endParaRPr sz="1600">
              <a:latin typeface="Symbol"/>
              <a:cs typeface="Symbo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473982" y="3891870"/>
            <a:ext cx="162560" cy="2736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600" spc="285" dirty="0">
                <a:latin typeface="Symbol"/>
                <a:cs typeface="Symbol"/>
              </a:rPr>
              <a:t></a:t>
            </a:r>
            <a:endParaRPr sz="1600">
              <a:latin typeface="Symbol"/>
              <a:cs typeface="Symbo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473982" y="2885713"/>
            <a:ext cx="162560" cy="47244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ts val="1739"/>
              </a:lnSpc>
              <a:spcBef>
                <a:spcPts val="125"/>
              </a:spcBef>
            </a:pPr>
            <a:r>
              <a:rPr sz="1600" spc="285" dirty="0">
                <a:latin typeface="Symbol"/>
                <a:cs typeface="Symbol"/>
              </a:rPr>
              <a:t></a:t>
            </a:r>
            <a:endParaRPr sz="1600">
              <a:latin typeface="Symbol"/>
              <a:cs typeface="Symbol"/>
            </a:endParaRPr>
          </a:p>
          <a:p>
            <a:pPr marL="12700">
              <a:lnSpc>
                <a:spcPts val="1739"/>
              </a:lnSpc>
            </a:pPr>
            <a:r>
              <a:rPr sz="1600" spc="285" dirty="0">
                <a:latin typeface="Symbol"/>
                <a:cs typeface="Symbol"/>
              </a:rPr>
              <a:t></a:t>
            </a:r>
            <a:endParaRPr sz="1600">
              <a:latin typeface="Symbol"/>
              <a:cs typeface="Symbo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309670" y="3874682"/>
            <a:ext cx="132080" cy="2736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600" spc="220" dirty="0">
                <a:latin typeface="Symbol"/>
                <a:cs typeface="Symbol"/>
              </a:rPr>
              <a:t></a:t>
            </a:r>
            <a:endParaRPr sz="1600">
              <a:latin typeface="Symbol"/>
              <a:cs typeface="Symbo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309670" y="3544329"/>
            <a:ext cx="132080" cy="2736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600" spc="220" dirty="0">
                <a:latin typeface="Symbol"/>
                <a:cs typeface="Symbol"/>
              </a:rPr>
              <a:t></a:t>
            </a:r>
            <a:endParaRPr sz="1600">
              <a:latin typeface="Symbol"/>
              <a:cs typeface="Symbo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114679" y="3544329"/>
            <a:ext cx="2246630" cy="2736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497840" algn="l"/>
                <a:tab pos="1892935" algn="l"/>
                <a:tab pos="2127250" algn="l"/>
              </a:tabLst>
            </a:pPr>
            <a:r>
              <a:rPr sz="1600" spc="220" dirty="0">
                <a:latin typeface="Symbol"/>
                <a:cs typeface="Symbol"/>
              </a:rPr>
              <a:t></a:t>
            </a:r>
            <a:r>
              <a:rPr sz="1600" spc="220" dirty="0">
                <a:latin typeface="Times New Roman"/>
                <a:cs typeface="Times New Roman"/>
              </a:rPr>
              <a:t>	</a:t>
            </a:r>
            <a:r>
              <a:rPr sz="1600" spc="220" dirty="0">
                <a:latin typeface="Symbol"/>
                <a:cs typeface="Symbol"/>
              </a:rPr>
              <a:t></a:t>
            </a:r>
            <a:r>
              <a:rPr sz="1600" spc="220" dirty="0">
                <a:latin typeface="Times New Roman"/>
                <a:cs typeface="Times New Roman"/>
              </a:rPr>
              <a:t>	</a:t>
            </a:r>
            <a:r>
              <a:rPr sz="1600" spc="220" dirty="0">
                <a:latin typeface="Symbol"/>
                <a:cs typeface="Symbol"/>
              </a:rPr>
              <a:t></a:t>
            </a:r>
            <a:r>
              <a:rPr sz="1600" spc="220" dirty="0">
                <a:latin typeface="Times New Roman"/>
                <a:cs typeface="Times New Roman"/>
              </a:rPr>
              <a:t>	</a:t>
            </a:r>
            <a:r>
              <a:rPr sz="1600" spc="220" dirty="0">
                <a:latin typeface="Symbol"/>
                <a:cs typeface="Symbol"/>
              </a:rPr>
              <a:t></a:t>
            </a:r>
            <a:endParaRPr sz="1600">
              <a:latin typeface="Symbol"/>
              <a:cs typeface="Symbo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848763" y="3544329"/>
            <a:ext cx="1440180" cy="2736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1086485" algn="l"/>
                <a:tab pos="1320800" algn="l"/>
              </a:tabLst>
            </a:pPr>
            <a:r>
              <a:rPr sz="1600" spc="220" dirty="0">
                <a:latin typeface="Symbol"/>
                <a:cs typeface="Symbol"/>
              </a:rPr>
              <a:t></a:t>
            </a:r>
            <a:r>
              <a:rPr sz="1600" spc="220" dirty="0">
                <a:latin typeface="Times New Roman"/>
                <a:cs typeface="Times New Roman"/>
              </a:rPr>
              <a:t>	</a:t>
            </a:r>
            <a:r>
              <a:rPr sz="1600" spc="220" dirty="0">
                <a:latin typeface="Symbol"/>
                <a:cs typeface="Symbol"/>
              </a:rPr>
              <a:t></a:t>
            </a:r>
            <a:r>
              <a:rPr sz="1600" spc="220" dirty="0">
                <a:latin typeface="Times New Roman"/>
                <a:cs typeface="Times New Roman"/>
              </a:rPr>
              <a:t>	</a:t>
            </a:r>
            <a:r>
              <a:rPr sz="1600" spc="220" dirty="0">
                <a:latin typeface="Symbol"/>
                <a:cs typeface="Symbol"/>
              </a:rPr>
              <a:t></a:t>
            </a:r>
            <a:endParaRPr sz="1600">
              <a:latin typeface="Symbol"/>
              <a:cs typeface="Symbo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974930" y="3233263"/>
            <a:ext cx="132080" cy="2736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600" spc="220" dirty="0">
                <a:latin typeface="Symbol"/>
                <a:cs typeface="Symbol"/>
              </a:rPr>
              <a:t></a:t>
            </a:r>
            <a:endParaRPr sz="1600">
              <a:latin typeface="Symbol"/>
              <a:cs typeface="Symbo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974930" y="2902905"/>
            <a:ext cx="132080" cy="2736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600" spc="220" dirty="0">
                <a:latin typeface="Symbol"/>
                <a:cs typeface="Symbol"/>
              </a:rPr>
              <a:t></a:t>
            </a:r>
            <a:endParaRPr sz="1600">
              <a:latin typeface="Symbol"/>
              <a:cs typeface="Symbo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783312" y="2902905"/>
            <a:ext cx="365760" cy="2736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246379" algn="l"/>
              </a:tabLst>
            </a:pPr>
            <a:r>
              <a:rPr sz="1600" spc="220" dirty="0">
                <a:latin typeface="Symbol"/>
                <a:cs typeface="Symbol"/>
              </a:rPr>
              <a:t></a:t>
            </a:r>
            <a:r>
              <a:rPr sz="1600" spc="220" dirty="0">
                <a:latin typeface="Times New Roman"/>
                <a:cs typeface="Times New Roman"/>
              </a:rPr>
              <a:t>	</a:t>
            </a:r>
            <a:r>
              <a:rPr sz="1600" spc="220" dirty="0">
                <a:latin typeface="Symbol"/>
                <a:cs typeface="Symbol"/>
              </a:rPr>
              <a:t></a:t>
            </a:r>
            <a:endParaRPr sz="1600">
              <a:latin typeface="Symbol"/>
              <a:cs typeface="Symbo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902416" y="2902905"/>
            <a:ext cx="617220" cy="2736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497840" algn="l"/>
              </a:tabLst>
            </a:pPr>
            <a:r>
              <a:rPr sz="1600" spc="220" dirty="0">
                <a:latin typeface="Symbol"/>
                <a:cs typeface="Symbol"/>
              </a:rPr>
              <a:t></a:t>
            </a:r>
            <a:r>
              <a:rPr sz="1600" spc="220" dirty="0">
                <a:latin typeface="Times New Roman"/>
                <a:cs typeface="Times New Roman"/>
              </a:rPr>
              <a:t>	</a:t>
            </a:r>
            <a:r>
              <a:rPr sz="1600" spc="220" dirty="0">
                <a:latin typeface="Symbol"/>
                <a:cs typeface="Symbol"/>
              </a:rPr>
              <a:t></a:t>
            </a:r>
            <a:endParaRPr sz="1600">
              <a:latin typeface="Symbol"/>
              <a:cs typeface="Symbo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922831" y="2902905"/>
            <a:ext cx="366395" cy="2736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247015" algn="l"/>
              </a:tabLst>
            </a:pPr>
            <a:r>
              <a:rPr sz="1600" spc="220" dirty="0">
                <a:latin typeface="Symbol"/>
                <a:cs typeface="Symbol"/>
              </a:rPr>
              <a:t></a:t>
            </a:r>
            <a:r>
              <a:rPr sz="1600" spc="220" dirty="0">
                <a:latin typeface="Times New Roman"/>
                <a:cs typeface="Times New Roman"/>
              </a:rPr>
              <a:t>	</a:t>
            </a:r>
            <a:r>
              <a:rPr sz="1600" spc="220" dirty="0">
                <a:latin typeface="Symbol"/>
                <a:cs typeface="Symbol"/>
              </a:rPr>
              <a:t></a:t>
            </a:r>
            <a:endParaRPr sz="1600">
              <a:latin typeface="Symbol"/>
              <a:cs typeface="Symbo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848763" y="2902905"/>
            <a:ext cx="132080" cy="2736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600" spc="220" dirty="0">
                <a:latin typeface="Symbol"/>
                <a:cs typeface="Symbol"/>
              </a:rPr>
              <a:t></a:t>
            </a:r>
            <a:endParaRPr sz="1600">
              <a:latin typeface="Symbol"/>
              <a:cs typeface="Symbo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110492" y="3233263"/>
            <a:ext cx="551180" cy="2736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r>
              <a:rPr sz="2400" spc="847" baseline="-32986" dirty="0">
                <a:latin typeface="Symbol"/>
                <a:cs typeface="Symbol"/>
              </a:rPr>
              <a:t></a:t>
            </a:r>
            <a:r>
              <a:rPr sz="2400" spc="75" baseline="-32986" dirty="0">
                <a:latin typeface="Times New Roman"/>
                <a:cs typeface="Times New Roman"/>
              </a:rPr>
              <a:t> </a:t>
            </a:r>
            <a:r>
              <a:rPr sz="1600" spc="285" dirty="0">
                <a:latin typeface="Symbol"/>
                <a:cs typeface="Symbol"/>
              </a:rPr>
              <a:t></a:t>
            </a:r>
            <a:endParaRPr sz="1600">
              <a:latin typeface="Symbol"/>
              <a:cs typeface="Symbo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862128" y="2574646"/>
            <a:ext cx="132080" cy="2736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600" spc="220" dirty="0">
                <a:latin typeface="Symbol"/>
                <a:cs typeface="Symbol"/>
              </a:rPr>
              <a:t></a:t>
            </a:r>
            <a:endParaRPr sz="1600">
              <a:latin typeface="Symbol"/>
              <a:cs typeface="Symbo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466765" y="2244701"/>
            <a:ext cx="132080" cy="2736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600" spc="220" dirty="0">
                <a:latin typeface="Symbol"/>
                <a:cs typeface="Symbol"/>
              </a:rPr>
              <a:t></a:t>
            </a:r>
            <a:endParaRPr sz="1600">
              <a:latin typeface="Symbol"/>
              <a:cs typeface="Symbo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922358" y="2244701"/>
            <a:ext cx="132080" cy="2736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600" spc="220" dirty="0">
                <a:latin typeface="Symbol"/>
                <a:cs typeface="Symbol"/>
              </a:rPr>
              <a:t></a:t>
            </a:r>
            <a:endParaRPr sz="1600">
              <a:latin typeface="Symbol"/>
              <a:cs typeface="Symbo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7365999" y="3618314"/>
            <a:ext cx="321945" cy="3981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450" spc="580" dirty="0">
                <a:latin typeface="Symbol"/>
                <a:cs typeface="Symbol"/>
              </a:rPr>
              <a:t></a:t>
            </a:r>
            <a:endParaRPr sz="2450">
              <a:latin typeface="Symbol"/>
              <a:cs typeface="Symbo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7153966" y="2976873"/>
            <a:ext cx="309245" cy="3981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450" spc="-915" dirty="0">
                <a:latin typeface="Symbol"/>
                <a:cs typeface="Symbol"/>
              </a:rPr>
              <a:t></a:t>
            </a:r>
            <a:endParaRPr sz="2450">
              <a:latin typeface="Symbol"/>
              <a:cs typeface="Symbo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5524470" y="2976873"/>
            <a:ext cx="309245" cy="3981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450" spc="-915" dirty="0">
                <a:latin typeface="Symbol"/>
                <a:cs typeface="Symbol"/>
              </a:rPr>
              <a:t></a:t>
            </a:r>
            <a:endParaRPr sz="2450">
              <a:latin typeface="Symbol"/>
              <a:cs typeface="Symbo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4293484" y="2976873"/>
            <a:ext cx="309245" cy="3981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450" spc="-915" dirty="0">
                <a:latin typeface="Symbol"/>
                <a:cs typeface="Symbol"/>
              </a:rPr>
              <a:t></a:t>
            </a:r>
            <a:endParaRPr sz="2450">
              <a:latin typeface="Symbol"/>
              <a:cs typeface="Symbo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2984777" y="2976873"/>
            <a:ext cx="309245" cy="3981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450" spc="-910" dirty="0">
                <a:latin typeface="Symbol"/>
                <a:cs typeface="Symbol"/>
              </a:rPr>
              <a:t></a:t>
            </a:r>
            <a:endParaRPr sz="2450">
              <a:latin typeface="Symbol"/>
              <a:cs typeface="Symbo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3603285" y="2318256"/>
            <a:ext cx="309245" cy="3981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450" spc="-910" dirty="0">
                <a:latin typeface="Symbol"/>
                <a:cs typeface="Symbol"/>
              </a:rPr>
              <a:t></a:t>
            </a:r>
            <a:endParaRPr sz="2450">
              <a:latin typeface="Symbol"/>
              <a:cs typeface="Symbo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2058924" y="2318256"/>
            <a:ext cx="309245" cy="3981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450" spc="-910" dirty="0">
                <a:latin typeface="Symbol"/>
                <a:cs typeface="Symbol"/>
              </a:rPr>
              <a:t></a:t>
            </a:r>
            <a:endParaRPr sz="2450">
              <a:latin typeface="Symbol"/>
              <a:cs typeface="Symbo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7472821" y="3549604"/>
            <a:ext cx="106045" cy="1701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950" spc="155" dirty="0">
                <a:latin typeface="Times New Roman"/>
                <a:cs typeface="Times New Roman"/>
              </a:rPr>
              <a:t>6</a:t>
            </a:r>
            <a:endParaRPr sz="950">
              <a:latin typeface="Times New Roman"/>
              <a:cs typeface="Times New Roman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7788682" y="3666992"/>
            <a:ext cx="106045" cy="1701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950" spc="155" dirty="0">
                <a:latin typeface="Times New Roman"/>
                <a:cs typeface="Times New Roman"/>
              </a:rPr>
              <a:t>2</a:t>
            </a:r>
            <a:endParaRPr sz="950">
              <a:latin typeface="Times New Roman"/>
              <a:cs typeface="Times New Roman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5843555" y="3549604"/>
            <a:ext cx="106045" cy="1701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950" spc="155" dirty="0">
                <a:latin typeface="Times New Roman"/>
                <a:cs typeface="Times New Roman"/>
              </a:rPr>
              <a:t>6</a:t>
            </a:r>
            <a:endParaRPr sz="950">
              <a:latin typeface="Times New Roman"/>
              <a:cs typeface="Times New Roman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3091691" y="3549604"/>
            <a:ext cx="1414780" cy="1701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320800" algn="l"/>
              </a:tabLst>
            </a:pPr>
            <a:r>
              <a:rPr sz="950" spc="155" dirty="0">
                <a:latin typeface="Times New Roman"/>
                <a:cs typeface="Times New Roman"/>
              </a:rPr>
              <a:t>6	6</a:t>
            </a:r>
            <a:endParaRPr sz="950">
              <a:latin typeface="Times New Roman"/>
              <a:cs typeface="Times New Roman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2033738" y="3973872"/>
            <a:ext cx="106045" cy="1701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950" spc="155" dirty="0">
                <a:latin typeface="Times New Roman"/>
                <a:cs typeface="Times New Roman"/>
              </a:rPr>
              <a:t>2</a:t>
            </a:r>
            <a:endParaRPr sz="950">
              <a:latin typeface="Times New Roman"/>
              <a:cs typeface="Times New Roman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7260788" y="2908180"/>
            <a:ext cx="106045" cy="1701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950" spc="155" dirty="0">
                <a:latin typeface="Times New Roman"/>
                <a:cs typeface="Times New Roman"/>
              </a:rPr>
              <a:t>6</a:t>
            </a:r>
            <a:endParaRPr sz="950">
              <a:latin typeface="Times New Roman"/>
              <a:cs typeface="Times New Roman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5631292" y="2908180"/>
            <a:ext cx="106045" cy="1701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950" spc="155" dirty="0">
                <a:latin typeface="Times New Roman"/>
                <a:cs typeface="Times New Roman"/>
              </a:rPr>
              <a:t>6</a:t>
            </a:r>
            <a:endParaRPr sz="950">
              <a:latin typeface="Times New Roman"/>
              <a:cs typeface="Times New Roman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4400306" y="2908180"/>
            <a:ext cx="106045" cy="1701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950" spc="155" dirty="0">
                <a:latin typeface="Times New Roman"/>
                <a:cs typeface="Times New Roman"/>
              </a:rPr>
              <a:t>6</a:t>
            </a:r>
            <a:endParaRPr sz="950">
              <a:latin typeface="Times New Roman"/>
              <a:cs typeface="Times New Roman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2030953" y="3332452"/>
            <a:ext cx="106045" cy="1701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950" spc="155" dirty="0">
                <a:latin typeface="Times New Roman"/>
                <a:cs typeface="Times New Roman"/>
              </a:rPr>
              <a:t>1</a:t>
            </a:r>
            <a:endParaRPr sz="950">
              <a:latin typeface="Times New Roman"/>
              <a:cs typeface="Times New Roman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3710337" y="2249615"/>
            <a:ext cx="106045" cy="1701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950" spc="155" dirty="0">
                <a:latin typeface="Times New Roman"/>
                <a:cs typeface="Times New Roman"/>
              </a:rPr>
              <a:t>6</a:t>
            </a:r>
            <a:endParaRPr sz="950">
              <a:latin typeface="Times New Roman"/>
              <a:cs typeface="Times New Roman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2958993" y="2104218"/>
            <a:ext cx="2166620" cy="2736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125"/>
              </a:spcBef>
              <a:tabLst>
                <a:tab pos="1915160" algn="l"/>
              </a:tabLst>
            </a:pPr>
            <a:r>
              <a:rPr sz="2400" spc="359" baseline="-38194" dirty="0">
                <a:latin typeface="Symbol"/>
                <a:cs typeface="Symbol"/>
              </a:rPr>
              <a:t></a:t>
            </a:r>
            <a:r>
              <a:rPr sz="950" spc="240" dirty="0">
                <a:latin typeface="Times New Roman"/>
                <a:cs typeface="Times New Roman"/>
              </a:rPr>
              <a:t>2	</a:t>
            </a:r>
            <a:r>
              <a:rPr sz="2400" spc="359" baseline="-38194" dirty="0">
                <a:latin typeface="Symbol"/>
                <a:cs typeface="Symbol"/>
              </a:rPr>
              <a:t></a:t>
            </a:r>
            <a:r>
              <a:rPr sz="950" spc="240" dirty="0">
                <a:latin typeface="Times New Roman"/>
                <a:cs typeface="Times New Roman"/>
              </a:rPr>
              <a:t>2</a:t>
            </a:r>
            <a:endParaRPr sz="950">
              <a:latin typeface="Times New Roman"/>
              <a:cs typeface="Times New Roman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2165838" y="2249615"/>
            <a:ext cx="106045" cy="1701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950" spc="155" dirty="0">
                <a:latin typeface="Times New Roman"/>
                <a:cs typeface="Times New Roman"/>
              </a:rPr>
              <a:t>6</a:t>
            </a:r>
            <a:endParaRPr sz="950">
              <a:latin typeface="Times New Roman"/>
              <a:cs typeface="Times New Roman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2346101" y="3035799"/>
            <a:ext cx="634365" cy="2736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400" spc="472" baseline="1736" dirty="0">
                <a:latin typeface="Symbol"/>
                <a:cs typeface="Symbol"/>
              </a:rPr>
              <a:t></a:t>
            </a:r>
            <a:r>
              <a:rPr sz="2400" spc="52" baseline="1736" dirty="0">
                <a:latin typeface="Times New Roman"/>
                <a:cs typeface="Times New Roman"/>
              </a:rPr>
              <a:t> </a:t>
            </a:r>
            <a:r>
              <a:rPr sz="2400" spc="390" baseline="1736" dirty="0">
                <a:latin typeface="Symbol"/>
                <a:cs typeface="Symbol"/>
              </a:rPr>
              <a:t></a:t>
            </a:r>
            <a:r>
              <a:rPr sz="2400" spc="390" baseline="1736" dirty="0">
                <a:latin typeface="Times New Roman"/>
                <a:cs typeface="Times New Roman"/>
              </a:rPr>
              <a:t>2</a:t>
            </a:r>
            <a:r>
              <a:rPr sz="1600" spc="260" dirty="0">
                <a:latin typeface="Symbol"/>
                <a:cs typeface="Symbol"/>
              </a:rPr>
              <a:t></a:t>
            </a:r>
            <a:endParaRPr sz="1600">
              <a:latin typeface="Symbol"/>
              <a:cs typeface="Symbol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6995345" y="3874682"/>
            <a:ext cx="658495" cy="2736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246379" algn="l"/>
              </a:tabLst>
            </a:pPr>
            <a:r>
              <a:rPr sz="1600" spc="220" dirty="0">
                <a:latin typeface="Symbol"/>
                <a:cs typeface="Symbol"/>
              </a:rPr>
              <a:t></a:t>
            </a:r>
            <a:r>
              <a:rPr sz="1600" spc="220" dirty="0">
                <a:latin typeface="Times New Roman"/>
                <a:cs typeface="Times New Roman"/>
              </a:rPr>
              <a:t>	</a:t>
            </a:r>
            <a:r>
              <a:rPr sz="1600" spc="220" dirty="0">
                <a:latin typeface="Symbol"/>
                <a:cs typeface="Symbol"/>
              </a:rPr>
              <a:t></a:t>
            </a:r>
            <a:r>
              <a:rPr sz="1600" spc="-125" dirty="0">
                <a:latin typeface="Times New Roman"/>
                <a:cs typeface="Times New Roman"/>
              </a:rPr>
              <a:t> </a:t>
            </a:r>
            <a:r>
              <a:rPr sz="950" i="1" spc="85" dirty="0">
                <a:latin typeface="Times New Roman"/>
                <a:cs typeface="Times New Roman"/>
              </a:rPr>
              <a:t>i </a:t>
            </a:r>
            <a:r>
              <a:rPr sz="950" spc="130" dirty="0">
                <a:latin typeface="Symbol"/>
                <a:cs typeface="Symbol"/>
              </a:rPr>
              <a:t></a:t>
            </a:r>
            <a:r>
              <a:rPr sz="950" spc="130" dirty="0">
                <a:latin typeface="Times New Roman"/>
                <a:cs typeface="Times New Roman"/>
              </a:rPr>
              <a:t>1</a:t>
            </a:r>
            <a:endParaRPr sz="950">
              <a:latin typeface="Times New Roman"/>
              <a:cs typeface="Times New Roman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8206761" y="3812052"/>
            <a:ext cx="70485" cy="1701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950" i="1" spc="85" dirty="0">
                <a:latin typeface="Times New Roman"/>
                <a:cs typeface="Times New Roman"/>
              </a:rPr>
              <a:t>i</a:t>
            </a:r>
            <a:endParaRPr sz="950">
              <a:latin typeface="Times New Roman"/>
              <a:cs typeface="Times New Roman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5114679" y="3874682"/>
            <a:ext cx="909319" cy="2736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497840" algn="l"/>
              </a:tabLst>
            </a:pPr>
            <a:r>
              <a:rPr sz="1600" spc="220" dirty="0">
                <a:latin typeface="Symbol"/>
                <a:cs typeface="Symbol"/>
              </a:rPr>
              <a:t></a:t>
            </a:r>
            <a:r>
              <a:rPr sz="1600" spc="220" dirty="0">
                <a:latin typeface="Times New Roman"/>
                <a:cs typeface="Times New Roman"/>
              </a:rPr>
              <a:t>	</a:t>
            </a:r>
            <a:r>
              <a:rPr sz="1600" spc="220" dirty="0">
                <a:latin typeface="Symbol"/>
                <a:cs typeface="Symbol"/>
              </a:rPr>
              <a:t></a:t>
            </a:r>
            <a:r>
              <a:rPr sz="1600" spc="-125" dirty="0">
                <a:latin typeface="Times New Roman"/>
                <a:cs typeface="Times New Roman"/>
              </a:rPr>
              <a:t> </a:t>
            </a:r>
            <a:r>
              <a:rPr sz="950" i="1" spc="85" dirty="0">
                <a:latin typeface="Times New Roman"/>
                <a:cs typeface="Times New Roman"/>
              </a:rPr>
              <a:t>i </a:t>
            </a:r>
            <a:r>
              <a:rPr sz="950" spc="130" dirty="0">
                <a:latin typeface="Symbol"/>
                <a:cs typeface="Symbol"/>
              </a:rPr>
              <a:t></a:t>
            </a:r>
            <a:r>
              <a:rPr sz="950" spc="130" dirty="0">
                <a:latin typeface="Times New Roman"/>
                <a:cs typeface="Times New Roman"/>
              </a:rPr>
              <a:t>1</a:t>
            </a:r>
            <a:endParaRPr sz="950">
              <a:latin typeface="Times New Roman"/>
              <a:cs typeface="Times New Roman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6454788" y="3812052"/>
            <a:ext cx="70485" cy="1701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950" i="1" spc="85" dirty="0">
                <a:latin typeface="Times New Roman"/>
                <a:cs typeface="Times New Roman"/>
              </a:rPr>
              <a:t>i</a:t>
            </a:r>
            <a:endParaRPr sz="950">
              <a:latin typeface="Times New Roman"/>
              <a:cs typeface="Times New Roman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3922831" y="3874682"/>
            <a:ext cx="658495" cy="2736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247015" algn="l"/>
              </a:tabLst>
            </a:pPr>
            <a:r>
              <a:rPr sz="1600" spc="220" dirty="0">
                <a:latin typeface="Symbol"/>
                <a:cs typeface="Symbol"/>
              </a:rPr>
              <a:t></a:t>
            </a:r>
            <a:r>
              <a:rPr sz="1600" spc="220" dirty="0">
                <a:latin typeface="Times New Roman"/>
                <a:cs typeface="Times New Roman"/>
              </a:rPr>
              <a:t>	</a:t>
            </a:r>
            <a:r>
              <a:rPr sz="1600" spc="220" dirty="0">
                <a:latin typeface="Symbol"/>
                <a:cs typeface="Symbol"/>
              </a:rPr>
              <a:t></a:t>
            </a:r>
            <a:r>
              <a:rPr sz="1600" spc="-125" dirty="0">
                <a:latin typeface="Times New Roman"/>
                <a:cs typeface="Times New Roman"/>
              </a:rPr>
              <a:t> </a:t>
            </a:r>
            <a:r>
              <a:rPr sz="950" i="1" spc="85" dirty="0">
                <a:latin typeface="Times New Roman"/>
                <a:cs typeface="Times New Roman"/>
              </a:rPr>
              <a:t>i </a:t>
            </a:r>
            <a:r>
              <a:rPr sz="950" spc="130" dirty="0">
                <a:latin typeface="Symbol"/>
                <a:cs typeface="Symbol"/>
              </a:rPr>
              <a:t></a:t>
            </a:r>
            <a:r>
              <a:rPr sz="950" spc="130" dirty="0">
                <a:latin typeface="Times New Roman"/>
                <a:cs typeface="Times New Roman"/>
              </a:rPr>
              <a:t>1</a:t>
            </a:r>
            <a:endParaRPr sz="950">
              <a:latin typeface="Times New Roman"/>
              <a:cs typeface="Times New Roman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2848763" y="3874682"/>
            <a:ext cx="423545" cy="2736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600" spc="220" dirty="0">
                <a:latin typeface="Symbol"/>
                <a:cs typeface="Symbol"/>
              </a:rPr>
              <a:t></a:t>
            </a:r>
            <a:r>
              <a:rPr sz="1600" spc="-130" dirty="0">
                <a:latin typeface="Times New Roman"/>
                <a:cs typeface="Times New Roman"/>
              </a:rPr>
              <a:t> </a:t>
            </a:r>
            <a:r>
              <a:rPr sz="950" i="1" spc="85" dirty="0">
                <a:latin typeface="Times New Roman"/>
                <a:cs typeface="Times New Roman"/>
              </a:rPr>
              <a:t>i </a:t>
            </a:r>
            <a:r>
              <a:rPr sz="950" spc="130" dirty="0">
                <a:latin typeface="Symbol"/>
                <a:cs typeface="Symbol"/>
              </a:rPr>
              <a:t></a:t>
            </a:r>
            <a:r>
              <a:rPr sz="950" spc="130" dirty="0">
                <a:latin typeface="Times New Roman"/>
                <a:cs typeface="Times New Roman"/>
              </a:rPr>
              <a:t>1</a:t>
            </a:r>
            <a:endParaRPr sz="950">
              <a:latin typeface="Times New Roman"/>
              <a:cs typeface="Times New Roman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3490708" y="3812052"/>
            <a:ext cx="1591310" cy="1701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533525" algn="l"/>
              </a:tabLst>
            </a:pPr>
            <a:r>
              <a:rPr sz="950" i="1" spc="85" dirty="0">
                <a:latin typeface="Times New Roman"/>
                <a:cs typeface="Times New Roman"/>
              </a:rPr>
              <a:t>i	i</a:t>
            </a:r>
            <a:endParaRPr sz="950">
              <a:latin typeface="Times New Roman"/>
              <a:cs typeface="Times New Roman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6783312" y="3233263"/>
            <a:ext cx="657860" cy="2736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246379" algn="l"/>
              </a:tabLst>
            </a:pPr>
            <a:r>
              <a:rPr sz="1600" spc="220" dirty="0">
                <a:latin typeface="Symbol"/>
                <a:cs typeface="Symbol"/>
              </a:rPr>
              <a:t></a:t>
            </a:r>
            <a:r>
              <a:rPr sz="1600" spc="220" dirty="0">
                <a:latin typeface="Times New Roman"/>
                <a:cs typeface="Times New Roman"/>
              </a:rPr>
              <a:t>	</a:t>
            </a:r>
            <a:r>
              <a:rPr sz="1600" spc="220" dirty="0">
                <a:latin typeface="Symbol"/>
                <a:cs typeface="Symbol"/>
              </a:rPr>
              <a:t></a:t>
            </a:r>
            <a:r>
              <a:rPr sz="1600" spc="-130" dirty="0">
                <a:latin typeface="Times New Roman"/>
                <a:cs typeface="Times New Roman"/>
              </a:rPr>
              <a:t> </a:t>
            </a:r>
            <a:r>
              <a:rPr sz="950" i="1" spc="85" dirty="0">
                <a:latin typeface="Times New Roman"/>
                <a:cs typeface="Times New Roman"/>
              </a:rPr>
              <a:t>i </a:t>
            </a:r>
            <a:r>
              <a:rPr sz="950" spc="135" dirty="0">
                <a:latin typeface="Symbol"/>
                <a:cs typeface="Symbol"/>
              </a:rPr>
              <a:t></a:t>
            </a:r>
            <a:r>
              <a:rPr sz="950" spc="135" dirty="0">
                <a:latin typeface="Times New Roman"/>
                <a:cs typeface="Times New Roman"/>
              </a:rPr>
              <a:t>1</a:t>
            </a:r>
            <a:endParaRPr sz="950">
              <a:latin typeface="Times New Roman"/>
              <a:cs typeface="Times New Roman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4902416" y="3233263"/>
            <a:ext cx="909319" cy="2736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497840" algn="l"/>
              </a:tabLst>
            </a:pPr>
            <a:r>
              <a:rPr sz="1600" spc="220" dirty="0">
                <a:latin typeface="Symbol"/>
                <a:cs typeface="Symbol"/>
              </a:rPr>
              <a:t></a:t>
            </a:r>
            <a:r>
              <a:rPr sz="1600" spc="220" dirty="0">
                <a:latin typeface="Times New Roman"/>
                <a:cs typeface="Times New Roman"/>
              </a:rPr>
              <a:t>	</a:t>
            </a:r>
            <a:r>
              <a:rPr sz="1600" spc="220" dirty="0">
                <a:latin typeface="Symbol"/>
                <a:cs typeface="Symbol"/>
              </a:rPr>
              <a:t></a:t>
            </a:r>
            <a:r>
              <a:rPr sz="1600" spc="-120" dirty="0">
                <a:latin typeface="Times New Roman"/>
                <a:cs typeface="Times New Roman"/>
              </a:rPr>
              <a:t> </a:t>
            </a:r>
            <a:r>
              <a:rPr sz="950" i="1" spc="85" dirty="0">
                <a:latin typeface="Times New Roman"/>
                <a:cs typeface="Times New Roman"/>
              </a:rPr>
              <a:t>i </a:t>
            </a:r>
            <a:r>
              <a:rPr sz="950" spc="130" dirty="0">
                <a:latin typeface="Symbol"/>
                <a:cs typeface="Symbol"/>
              </a:rPr>
              <a:t></a:t>
            </a:r>
            <a:r>
              <a:rPr sz="950" spc="130" dirty="0">
                <a:latin typeface="Times New Roman"/>
                <a:cs typeface="Times New Roman"/>
              </a:rPr>
              <a:t>1</a:t>
            </a:r>
            <a:endParaRPr sz="950">
              <a:latin typeface="Times New Roman"/>
              <a:cs typeface="Times New Roman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3922831" y="3233263"/>
            <a:ext cx="658495" cy="2736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247015" algn="l"/>
              </a:tabLst>
            </a:pPr>
            <a:r>
              <a:rPr sz="1600" spc="220" dirty="0">
                <a:latin typeface="Symbol"/>
                <a:cs typeface="Symbol"/>
              </a:rPr>
              <a:t></a:t>
            </a:r>
            <a:r>
              <a:rPr sz="1600" spc="220" dirty="0">
                <a:latin typeface="Times New Roman"/>
                <a:cs typeface="Times New Roman"/>
              </a:rPr>
              <a:t>	</a:t>
            </a:r>
            <a:r>
              <a:rPr sz="1600" spc="220" dirty="0">
                <a:latin typeface="Symbol"/>
                <a:cs typeface="Symbol"/>
              </a:rPr>
              <a:t></a:t>
            </a:r>
            <a:r>
              <a:rPr sz="1600" spc="-125" dirty="0">
                <a:latin typeface="Times New Roman"/>
                <a:cs typeface="Times New Roman"/>
              </a:rPr>
              <a:t> </a:t>
            </a:r>
            <a:r>
              <a:rPr sz="950" i="1" spc="85" dirty="0">
                <a:latin typeface="Times New Roman"/>
                <a:cs typeface="Times New Roman"/>
              </a:rPr>
              <a:t>i </a:t>
            </a:r>
            <a:r>
              <a:rPr sz="950" spc="130" dirty="0">
                <a:latin typeface="Symbol"/>
                <a:cs typeface="Symbol"/>
              </a:rPr>
              <a:t></a:t>
            </a:r>
            <a:r>
              <a:rPr sz="950" spc="130" dirty="0">
                <a:latin typeface="Times New Roman"/>
                <a:cs typeface="Times New Roman"/>
              </a:rPr>
              <a:t>1</a:t>
            </a:r>
            <a:endParaRPr sz="950">
              <a:latin typeface="Times New Roman"/>
              <a:cs typeface="Times New Roman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2848763" y="3233263"/>
            <a:ext cx="423545" cy="2736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600" spc="220" dirty="0">
                <a:latin typeface="Symbol"/>
                <a:cs typeface="Symbol"/>
              </a:rPr>
              <a:t></a:t>
            </a:r>
            <a:r>
              <a:rPr sz="1600" spc="-130" dirty="0">
                <a:latin typeface="Times New Roman"/>
                <a:cs typeface="Times New Roman"/>
              </a:rPr>
              <a:t> </a:t>
            </a:r>
            <a:r>
              <a:rPr sz="950" i="1" spc="85" dirty="0">
                <a:latin typeface="Times New Roman"/>
                <a:cs typeface="Times New Roman"/>
              </a:rPr>
              <a:t>i </a:t>
            </a:r>
            <a:r>
              <a:rPr sz="950" spc="130" dirty="0">
                <a:latin typeface="Symbol"/>
                <a:cs typeface="Symbol"/>
              </a:rPr>
              <a:t></a:t>
            </a:r>
            <a:r>
              <a:rPr sz="950" spc="130" dirty="0">
                <a:latin typeface="Times New Roman"/>
                <a:cs typeface="Times New Roman"/>
              </a:rPr>
              <a:t>1</a:t>
            </a:r>
            <a:endParaRPr sz="950">
              <a:latin typeface="Times New Roman"/>
              <a:cs typeface="Times New Roman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2997093" y="2574646"/>
            <a:ext cx="894080" cy="503555"/>
          </a:xfrm>
          <a:prstGeom prst="rect">
            <a:avLst/>
          </a:prstGeom>
        </p:spPr>
        <p:txBody>
          <a:bodyPr vert="horz" wrap="square" lIns="0" tIns="20955" rIns="0" bIns="0" rtlCol="0">
            <a:spAutoFit/>
          </a:bodyPr>
          <a:lstStyle/>
          <a:p>
            <a:pPr marL="106680" marR="5080" indent="-94615">
              <a:lnSpc>
                <a:spcPts val="1950"/>
              </a:lnSpc>
              <a:spcBef>
                <a:spcPts val="165"/>
              </a:spcBef>
              <a:tabLst>
                <a:tab pos="481965" algn="l"/>
              </a:tabLst>
            </a:pPr>
            <a:r>
              <a:rPr sz="1600" spc="220" dirty="0">
                <a:latin typeface="Symbol"/>
                <a:cs typeface="Symbol"/>
              </a:rPr>
              <a:t></a:t>
            </a:r>
            <a:r>
              <a:rPr sz="1600" spc="220" dirty="0">
                <a:latin typeface="Times New Roman"/>
                <a:cs typeface="Times New Roman"/>
              </a:rPr>
              <a:t>	</a:t>
            </a:r>
            <a:r>
              <a:rPr sz="1600" spc="220" dirty="0">
                <a:latin typeface="Symbol"/>
                <a:cs typeface="Symbol"/>
              </a:rPr>
              <a:t></a:t>
            </a:r>
            <a:r>
              <a:rPr sz="1600" spc="-135" dirty="0">
                <a:latin typeface="Times New Roman"/>
                <a:cs typeface="Times New Roman"/>
              </a:rPr>
              <a:t> </a:t>
            </a:r>
            <a:r>
              <a:rPr sz="950" i="1" spc="85" dirty="0">
                <a:latin typeface="Times New Roman"/>
                <a:cs typeface="Times New Roman"/>
              </a:rPr>
              <a:t>i </a:t>
            </a:r>
            <a:r>
              <a:rPr sz="950" spc="130" dirty="0">
                <a:latin typeface="Symbol"/>
                <a:cs typeface="Symbol"/>
              </a:rPr>
              <a:t></a:t>
            </a:r>
            <a:r>
              <a:rPr sz="950" spc="130" dirty="0">
                <a:latin typeface="Times New Roman"/>
                <a:cs typeface="Times New Roman"/>
              </a:rPr>
              <a:t>1  </a:t>
            </a:r>
            <a:r>
              <a:rPr sz="950" spc="155" dirty="0">
                <a:latin typeface="Times New Roman"/>
                <a:cs typeface="Times New Roman"/>
              </a:rPr>
              <a:t>6</a:t>
            </a:r>
            <a:endParaRPr sz="950">
              <a:latin typeface="Times New Roman"/>
              <a:cs typeface="Times New Roman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1922358" y="2574646"/>
            <a:ext cx="424180" cy="2736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600" spc="220" dirty="0">
                <a:latin typeface="Symbol"/>
                <a:cs typeface="Symbol"/>
              </a:rPr>
              <a:t></a:t>
            </a:r>
            <a:r>
              <a:rPr sz="1600" spc="-125" dirty="0">
                <a:latin typeface="Times New Roman"/>
                <a:cs typeface="Times New Roman"/>
              </a:rPr>
              <a:t> </a:t>
            </a:r>
            <a:r>
              <a:rPr sz="950" i="1" spc="85" dirty="0">
                <a:latin typeface="Times New Roman"/>
                <a:cs typeface="Times New Roman"/>
              </a:rPr>
              <a:t>i </a:t>
            </a:r>
            <a:r>
              <a:rPr sz="950" spc="130" dirty="0">
                <a:latin typeface="Symbol"/>
                <a:cs typeface="Symbol"/>
              </a:rPr>
              <a:t></a:t>
            </a:r>
            <a:r>
              <a:rPr sz="950" spc="130" dirty="0">
                <a:latin typeface="Times New Roman"/>
                <a:cs typeface="Times New Roman"/>
              </a:rPr>
              <a:t>1</a:t>
            </a:r>
            <a:endParaRPr sz="950">
              <a:latin typeface="Times New Roman"/>
              <a:cs typeface="Times New Roman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7691299" y="3677223"/>
            <a:ext cx="749935" cy="2736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251460" algn="l"/>
              </a:tabLst>
            </a:pPr>
            <a:r>
              <a:rPr sz="2400" i="1" spc="240" baseline="1736" dirty="0">
                <a:latin typeface="Times New Roman"/>
                <a:cs typeface="Times New Roman"/>
              </a:rPr>
              <a:t>i	</a:t>
            </a:r>
            <a:r>
              <a:rPr sz="2400" spc="209" baseline="1736" dirty="0">
                <a:latin typeface="Symbol"/>
                <a:cs typeface="Symbol"/>
              </a:rPr>
              <a:t></a:t>
            </a:r>
            <a:r>
              <a:rPr sz="2400" spc="209" baseline="1736" dirty="0">
                <a:latin typeface="Times New Roman"/>
                <a:cs typeface="Times New Roman"/>
              </a:rPr>
              <a:t> </a:t>
            </a:r>
            <a:r>
              <a:rPr sz="2400" i="1" spc="427" baseline="1736" dirty="0">
                <a:latin typeface="Times New Roman"/>
                <a:cs typeface="Times New Roman"/>
              </a:rPr>
              <a:t>p</a:t>
            </a:r>
            <a:r>
              <a:rPr sz="2400" i="1" spc="480" baseline="1736" dirty="0">
                <a:latin typeface="Times New Roman"/>
                <a:cs typeface="Times New Roman"/>
              </a:rPr>
              <a:t> </a:t>
            </a:r>
            <a:r>
              <a:rPr sz="1600" spc="220" dirty="0">
                <a:latin typeface="Symbol"/>
                <a:cs typeface="Symbol"/>
              </a:rPr>
              <a:t></a:t>
            </a:r>
            <a:endParaRPr sz="1600">
              <a:latin typeface="Symbol"/>
              <a:cs typeface="Symbol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2320701" y="3573448"/>
            <a:ext cx="5066030" cy="3981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2400" spc="472" baseline="1736" dirty="0">
                <a:latin typeface="Symbol"/>
                <a:cs typeface="Symbol"/>
              </a:rPr>
              <a:t></a:t>
            </a:r>
            <a:r>
              <a:rPr sz="2400" spc="157" baseline="1736" dirty="0">
                <a:latin typeface="Times New Roman"/>
                <a:cs typeface="Times New Roman"/>
              </a:rPr>
              <a:t> </a:t>
            </a:r>
            <a:r>
              <a:rPr sz="2400" spc="600" baseline="1736" dirty="0">
                <a:latin typeface="Symbol"/>
                <a:cs typeface="Symbol"/>
              </a:rPr>
              <a:t></a:t>
            </a:r>
            <a:r>
              <a:rPr sz="2400" spc="600" baseline="1736" dirty="0">
                <a:latin typeface="Times New Roman"/>
                <a:cs typeface="Times New Roman"/>
              </a:rPr>
              <a:t>2</a:t>
            </a:r>
            <a:r>
              <a:rPr sz="1600" spc="400" dirty="0">
                <a:latin typeface="Symbol"/>
                <a:cs typeface="Symbol"/>
              </a:rPr>
              <a:t></a:t>
            </a:r>
            <a:r>
              <a:rPr sz="3675" spc="600" baseline="-7936" dirty="0">
                <a:latin typeface="Symbol"/>
                <a:cs typeface="Symbol"/>
              </a:rPr>
              <a:t></a:t>
            </a:r>
            <a:r>
              <a:rPr sz="3675" spc="-75" baseline="-7936" dirty="0">
                <a:latin typeface="Times New Roman"/>
                <a:cs typeface="Times New Roman"/>
              </a:rPr>
              <a:t> </a:t>
            </a:r>
            <a:r>
              <a:rPr sz="2400" i="1" spc="427" baseline="1736" dirty="0">
                <a:latin typeface="Times New Roman"/>
                <a:cs typeface="Times New Roman"/>
              </a:rPr>
              <a:t>p</a:t>
            </a:r>
            <a:r>
              <a:rPr sz="2400" i="1" spc="855" baseline="1736" dirty="0">
                <a:latin typeface="Times New Roman"/>
                <a:cs typeface="Times New Roman"/>
              </a:rPr>
              <a:t> </a:t>
            </a:r>
            <a:r>
              <a:rPr sz="2400" spc="472" baseline="1736" dirty="0">
                <a:latin typeface="Symbol"/>
                <a:cs typeface="Symbol"/>
              </a:rPr>
              <a:t></a:t>
            </a:r>
            <a:r>
              <a:rPr sz="2400" spc="472" baseline="1736" dirty="0">
                <a:latin typeface="Times New Roman"/>
                <a:cs typeface="Times New Roman"/>
              </a:rPr>
              <a:t>1</a:t>
            </a:r>
            <a:r>
              <a:rPr sz="1600" spc="315" dirty="0">
                <a:latin typeface="Symbol"/>
                <a:cs typeface="Symbol"/>
              </a:rPr>
              <a:t></a:t>
            </a:r>
            <a:r>
              <a:rPr sz="1600" spc="-145" dirty="0">
                <a:latin typeface="Times New Roman"/>
                <a:cs typeface="Times New Roman"/>
              </a:rPr>
              <a:t> </a:t>
            </a:r>
            <a:r>
              <a:rPr sz="2400" spc="667" baseline="1736" dirty="0">
                <a:latin typeface="Symbol"/>
                <a:cs typeface="Symbol"/>
              </a:rPr>
              <a:t></a:t>
            </a:r>
            <a:r>
              <a:rPr sz="1600" spc="445" dirty="0">
                <a:latin typeface="Symbol"/>
                <a:cs typeface="Symbol"/>
              </a:rPr>
              <a:t></a:t>
            </a:r>
            <a:r>
              <a:rPr sz="3675" spc="667" baseline="-7936" dirty="0">
                <a:latin typeface="Symbol"/>
                <a:cs typeface="Symbol"/>
              </a:rPr>
              <a:t></a:t>
            </a:r>
            <a:r>
              <a:rPr sz="2400" i="1" spc="667" baseline="1736" dirty="0">
                <a:latin typeface="Times New Roman"/>
                <a:cs typeface="Times New Roman"/>
              </a:rPr>
              <a:t>i</a:t>
            </a:r>
            <a:r>
              <a:rPr sz="2400" i="1" spc="-127" baseline="1736" dirty="0">
                <a:latin typeface="Times New Roman"/>
                <a:cs typeface="Times New Roman"/>
              </a:rPr>
              <a:t> </a:t>
            </a:r>
            <a:r>
              <a:rPr sz="2400" spc="209" baseline="1736" dirty="0">
                <a:latin typeface="Symbol"/>
                <a:cs typeface="Symbol"/>
              </a:rPr>
              <a:t></a:t>
            </a:r>
            <a:r>
              <a:rPr sz="2400" spc="209" baseline="1736" dirty="0">
                <a:latin typeface="Times New Roman"/>
                <a:cs typeface="Times New Roman"/>
              </a:rPr>
              <a:t> </a:t>
            </a:r>
            <a:r>
              <a:rPr sz="2400" i="1" spc="427" baseline="1736" dirty="0">
                <a:latin typeface="Times New Roman"/>
                <a:cs typeface="Times New Roman"/>
              </a:rPr>
              <a:t>p</a:t>
            </a:r>
            <a:r>
              <a:rPr sz="2400" i="1" spc="592" baseline="1736" dirty="0">
                <a:latin typeface="Times New Roman"/>
                <a:cs typeface="Times New Roman"/>
              </a:rPr>
              <a:t> </a:t>
            </a:r>
            <a:r>
              <a:rPr sz="1600" spc="220" dirty="0">
                <a:latin typeface="Symbol"/>
                <a:cs typeface="Symbol"/>
              </a:rPr>
              <a:t></a:t>
            </a:r>
            <a:r>
              <a:rPr sz="1600" spc="-45" dirty="0">
                <a:latin typeface="Times New Roman"/>
                <a:cs typeface="Times New Roman"/>
              </a:rPr>
              <a:t> </a:t>
            </a:r>
            <a:r>
              <a:rPr sz="2400" spc="472" baseline="1736" dirty="0">
                <a:latin typeface="Symbol"/>
                <a:cs typeface="Symbol"/>
              </a:rPr>
              <a:t></a:t>
            </a:r>
            <a:r>
              <a:rPr sz="2400" spc="-44" baseline="1736" dirty="0">
                <a:latin typeface="Times New Roman"/>
                <a:cs typeface="Times New Roman"/>
              </a:rPr>
              <a:t> </a:t>
            </a:r>
            <a:r>
              <a:rPr sz="2400" spc="359" baseline="1736" dirty="0">
                <a:latin typeface="Times New Roman"/>
                <a:cs typeface="Times New Roman"/>
              </a:rPr>
              <a:t>2</a:t>
            </a:r>
            <a:r>
              <a:rPr sz="1600" spc="240" dirty="0">
                <a:latin typeface="Symbol"/>
                <a:cs typeface="Symbol"/>
              </a:rPr>
              <a:t></a:t>
            </a:r>
            <a:r>
              <a:rPr sz="1600" spc="-170" dirty="0">
                <a:latin typeface="Times New Roman"/>
                <a:cs typeface="Times New Roman"/>
              </a:rPr>
              <a:t> </a:t>
            </a:r>
            <a:r>
              <a:rPr sz="3675" spc="727" baseline="-7936" dirty="0">
                <a:latin typeface="Symbol"/>
                <a:cs typeface="Symbol"/>
              </a:rPr>
              <a:t></a:t>
            </a:r>
            <a:r>
              <a:rPr sz="2400" i="1" spc="727" baseline="1736" dirty="0">
                <a:latin typeface="Times New Roman"/>
                <a:cs typeface="Times New Roman"/>
              </a:rPr>
              <a:t>i</a:t>
            </a:r>
            <a:r>
              <a:rPr sz="2400" i="1" spc="-127" baseline="1736" dirty="0">
                <a:latin typeface="Times New Roman"/>
                <a:cs typeface="Times New Roman"/>
              </a:rPr>
              <a:t> </a:t>
            </a:r>
            <a:r>
              <a:rPr sz="2400" spc="209" baseline="1736" dirty="0">
                <a:latin typeface="Symbol"/>
                <a:cs typeface="Symbol"/>
              </a:rPr>
              <a:t></a:t>
            </a:r>
            <a:r>
              <a:rPr sz="2400" spc="209" baseline="1736" dirty="0">
                <a:latin typeface="Times New Roman"/>
                <a:cs typeface="Times New Roman"/>
              </a:rPr>
              <a:t> </a:t>
            </a:r>
            <a:r>
              <a:rPr sz="2400" i="1" spc="427" baseline="1736" dirty="0">
                <a:latin typeface="Times New Roman"/>
                <a:cs typeface="Times New Roman"/>
              </a:rPr>
              <a:t>p</a:t>
            </a:r>
            <a:r>
              <a:rPr sz="2400" i="1" spc="847" baseline="1736" dirty="0">
                <a:latin typeface="Times New Roman"/>
                <a:cs typeface="Times New Roman"/>
              </a:rPr>
              <a:t> </a:t>
            </a:r>
            <a:r>
              <a:rPr sz="2400" spc="472" baseline="1736" dirty="0">
                <a:latin typeface="Symbol"/>
                <a:cs typeface="Symbol"/>
              </a:rPr>
              <a:t></a:t>
            </a:r>
            <a:r>
              <a:rPr sz="2400" spc="60" baseline="1736" dirty="0">
                <a:latin typeface="Times New Roman"/>
                <a:cs typeface="Times New Roman"/>
              </a:rPr>
              <a:t> </a:t>
            </a:r>
            <a:r>
              <a:rPr sz="2400" i="1" spc="525" baseline="1736" dirty="0">
                <a:latin typeface="Times New Roman"/>
                <a:cs typeface="Times New Roman"/>
              </a:rPr>
              <a:t>E</a:t>
            </a:r>
            <a:r>
              <a:rPr sz="2400" i="1" spc="-142" baseline="1736" dirty="0">
                <a:latin typeface="Times New Roman"/>
                <a:cs typeface="Times New Roman"/>
              </a:rPr>
              <a:t> </a:t>
            </a:r>
            <a:r>
              <a:rPr sz="1600" spc="220" dirty="0">
                <a:latin typeface="Symbol"/>
                <a:cs typeface="Symbol"/>
              </a:rPr>
              <a:t></a:t>
            </a:r>
            <a:r>
              <a:rPr sz="1600" spc="-150" dirty="0">
                <a:latin typeface="Times New Roman"/>
                <a:cs typeface="Times New Roman"/>
              </a:rPr>
              <a:t> </a:t>
            </a:r>
            <a:r>
              <a:rPr sz="2400" spc="427" baseline="1736" dirty="0">
                <a:latin typeface="Symbol"/>
                <a:cs typeface="Symbol"/>
              </a:rPr>
              <a:t></a:t>
            </a:r>
            <a:r>
              <a:rPr sz="1600" spc="285" dirty="0">
                <a:latin typeface="Symbol"/>
                <a:cs typeface="Symbol"/>
              </a:rPr>
              <a:t></a:t>
            </a:r>
            <a:endParaRPr sz="1600">
              <a:latin typeface="Symbol"/>
              <a:cs typeface="Symbol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7453176" y="3035799"/>
            <a:ext cx="678815" cy="2736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r>
              <a:rPr sz="2400" i="1" spc="240" baseline="1736" dirty="0">
                <a:latin typeface="Times New Roman"/>
                <a:cs typeface="Times New Roman"/>
              </a:rPr>
              <a:t>i </a:t>
            </a:r>
            <a:r>
              <a:rPr sz="2400" spc="209" baseline="1736" dirty="0">
                <a:latin typeface="Symbol"/>
                <a:cs typeface="Symbol"/>
              </a:rPr>
              <a:t></a:t>
            </a:r>
            <a:r>
              <a:rPr sz="2400" spc="209" baseline="1736" dirty="0">
                <a:latin typeface="Times New Roman"/>
                <a:cs typeface="Times New Roman"/>
              </a:rPr>
              <a:t> </a:t>
            </a:r>
            <a:r>
              <a:rPr sz="2400" i="1" spc="270" baseline="1736" dirty="0">
                <a:latin typeface="Times New Roman"/>
                <a:cs typeface="Times New Roman"/>
              </a:rPr>
              <a:t>p</a:t>
            </a:r>
            <a:r>
              <a:rPr sz="1425" i="1" spc="270" baseline="-23391" dirty="0">
                <a:latin typeface="Times New Roman"/>
                <a:cs typeface="Times New Roman"/>
              </a:rPr>
              <a:t>i</a:t>
            </a:r>
            <a:r>
              <a:rPr sz="1425" i="1" spc="-135" baseline="-23391" dirty="0">
                <a:latin typeface="Times New Roman"/>
                <a:cs typeface="Times New Roman"/>
              </a:rPr>
              <a:t> </a:t>
            </a:r>
            <a:r>
              <a:rPr sz="1600" spc="220" dirty="0">
                <a:latin typeface="Symbol"/>
                <a:cs typeface="Symbol"/>
              </a:rPr>
              <a:t></a:t>
            </a:r>
            <a:endParaRPr sz="1600">
              <a:latin typeface="Symbol"/>
              <a:cs typeface="Symbol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5811441" y="3035799"/>
            <a:ext cx="1362710" cy="2736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125"/>
              </a:spcBef>
            </a:pPr>
            <a:r>
              <a:rPr sz="2400" i="1" spc="240" baseline="1736" dirty="0">
                <a:latin typeface="Times New Roman"/>
                <a:cs typeface="Times New Roman"/>
              </a:rPr>
              <a:t>i</a:t>
            </a:r>
            <a:r>
              <a:rPr sz="2400" i="1" spc="-142" baseline="1736" dirty="0">
                <a:latin typeface="Times New Roman"/>
                <a:cs typeface="Times New Roman"/>
              </a:rPr>
              <a:t> </a:t>
            </a:r>
            <a:r>
              <a:rPr sz="2400" spc="209" baseline="1736" dirty="0">
                <a:latin typeface="Symbol"/>
                <a:cs typeface="Symbol"/>
              </a:rPr>
              <a:t></a:t>
            </a:r>
            <a:r>
              <a:rPr sz="2400" spc="187" baseline="1736" dirty="0">
                <a:latin typeface="Times New Roman"/>
                <a:cs typeface="Times New Roman"/>
              </a:rPr>
              <a:t> </a:t>
            </a:r>
            <a:r>
              <a:rPr sz="2400" i="1" spc="270" baseline="1736" dirty="0">
                <a:latin typeface="Times New Roman"/>
                <a:cs typeface="Times New Roman"/>
              </a:rPr>
              <a:t>p</a:t>
            </a:r>
            <a:r>
              <a:rPr sz="1425" i="1" spc="270" baseline="-23391" dirty="0">
                <a:latin typeface="Times New Roman"/>
                <a:cs typeface="Times New Roman"/>
              </a:rPr>
              <a:t>i</a:t>
            </a:r>
            <a:r>
              <a:rPr sz="1425" i="1" spc="562" baseline="-23391" dirty="0">
                <a:latin typeface="Times New Roman"/>
                <a:cs typeface="Times New Roman"/>
              </a:rPr>
              <a:t> </a:t>
            </a:r>
            <a:r>
              <a:rPr sz="2400" spc="472" baseline="1736" dirty="0">
                <a:latin typeface="Symbol"/>
                <a:cs typeface="Symbol"/>
              </a:rPr>
              <a:t></a:t>
            </a:r>
            <a:r>
              <a:rPr sz="2400" spc="44" baseline="1736" dirty="0">
                <a:latin typeface="Times New Roman"/>
                <a:cs typeface="Times New Roman"/>
              </a:rPr>
              <a:t> </a:t>
            </a:r>
            <a:r>
              <a:rPr sz="2400" i="1" spc="525" baseline="1736" dirty="0">
                <a:latin typeface="Times New Roman"/>
                <a:cs typeface="Times New Roman"/>
              </a:rPr>
              <a:t>E</a:t>
            </a:r>
            <a:r>
              <a:rPr sz="2400" i="1" spc="-150" baseline="1736" dirty="0">
                <a:latin typeface="Times New Roman"/>
                <a:cs typeface="Times New Roman"/>
              </a:rPr>
              <a:t> </a:t>
            </a:r>
            <a:r>
              <a:rPr sz="1600" spc="220" dirty="0">
                <a:latin typeface="Symbol"/>
                <a:cs typeface="Symbol"/>
              </a:rPr>
              <a:t></a:t>
            </a:r>
            <a:r>
              <a:rPr sz="1600" spc="-150" dirty="0">
                <a:latin typeface="Times New Roman"/>
                <a:cs typeface="Times New Roman"/>
              </a:rPr>
              <a:t> </a:t>
            </a:r>
            <a:r>
              <a:rPr sz="2400" spc="419" baseline="1736" dirty="0">
                <a:latin typeface="Symbol"/>
                <a:cs typeface="Symbol"/>
              </a:rPr>
              <a:t></a:t>
            </a:r>
            <a:r>
              <a:rPr sz="1600" spc="280" dirty="0">
                <a:latin typeface="Symbol"/>
                <a:cs typeface="Symbol"/>
              </a:rPr>
              <a:t></a:t>
            </a:r>
            <a:endParaRPr sz="1600">
              <a:latin typeface="Symbol"/>
              <a:cs typeface="Symbol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4636436" y="3035799"/>
            <a:ext cx="908685" cy="2736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r>
              <a:rPr sz="2400" i="1" spc="277" baseline="1736" dirty="0">
                <a:latin typeface="Times New Roman"/>
                <a:cs typeface="Times New Roman"/>
              </a:rPr>
              <a:t>p</a:t>
            </a:r>
            <a:r>
              <a:rPr sz="1425" i="1" spc="277" baseline="-23391" dirty="0">
                <a:latin typeface="Times New Roman"/>
                <a:cs typeface="Times New Roman"/>
              </a:rPr>
              <a:t>i</a:t>
            </a:r>
            <a:r>
              <a:rPr sz="1425" i="1" spc="284" baseline="-23391" dirty="0">
                <a:latin typeface="Times New Roman"/>
                <a:cs typeface="Times New Roman"/>
              </a:rPr>
              <a:t> </a:t>
            </a:r>
            <a:r>
              <a:rPr sz="1600" spc="220" dirty="0">
                <a:latin typeface="Symbol"/>
                <a:cs typeface="Symbol"/>
              </a:rPr>
              <a:t></a:t>
            </a:r>
            <a:r>
              <a:rPr sz="1600" spc="-70" dirty="0">
                <a:latin typeface="Times New Roman"/>
                <a:cs typeface="Times New Roman"/>
              </a:rPr>
              <a:t> </a:t>
            </a:r>
            <a:r>
              <a:rPr sz="2400" spc="472" baseline="1736" dirty="0">
                <a:latin typeface="Symbol"/>
                <a:cs typeface="Symbol"/>
              </a:rPr>
              <a:t></a:t>
            </a:r>
            <a:r>
              <a:rPr sz="2400" spc="-75" baseline="1736" dirty="0">
                <a:latin typeface="Times New Roman"/>
                <a:cs typeface="Times New Roman"/>
              </a:rPr>
              <a:t> </a:t>
            </a:r>
            <a:r>
              <a:rPr sz="2400" spc="352" baseline="1736" dirty="0">
                <a:latin typeface="Times New Roman"/>
                <a:cs typeface="Times New Roman"/>
              </a:rPr>
              <a:t>2</a:t>
            </a:r>
            <a:r>
              <a:rPr sz="1600" spc="235" dirty="0">
                <a:latin typeface="Symbol"/>
                <a:cs typeface="Symbol"/>
              </a:rPr>
              <a:t></a:t>
            </a:r>
            <a:endParaRPr sz="1600">
              <a:latin typeface="Symbol"/>
              <a:cs typeface="Symbol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3327705" y="3035799"/>
            <a:ext cx="986790" cy="2736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r>
              <a:rPr sz="2400" i="1" spc="270" baseline="1736" dirty="0">
                <a:latin typeface="Times New Roman"/>
                <a:cs typeface="Times New Roman"/>
              </a:rPr>
              <a:t>p</a:t>
            </a:r>
            <a:r>
              <a:rPr sz="1425" i="1" spc="270" baseline="-23391" dirty="0">
                <a:latin typeface="Times New Roman"/>
                <a:cs typeface="Times New Roman"/>
              </a:rPr>
              <a:t>i </a:t>
            </a:r>
            <a:r>
              <a:rPr sz="2400" spc="472" baseline="1736" dirty="0">
                <a:latin typeface="Symbol"/>
                <a:cs typeface="Symbol"/>
              </a:rPr>
              <a:t></a:t>
            </a:r>
            <a:r>
              <a:rPr sz="2400" spc="472" baseline="1736" dirty="0">
                <a:latin typeface="Times New Roman"/>
                <a:cs typeface="Times New Roman"/>
              </a:rPr>
              <a:t>1</a:t>
            </a:r>
            <a:r>
              <a:rPr sz="1600" spc="315" dirty="0">
                <a:latin typeface="Symbol"/>
                <a:cs typeface="Symbol"/>
              </a:rPr>
              <a:t></a:t>
            </a:r>
            <a:r>
              <a:rPr sz="1600" spc="5" dirty="0">
                <a:latin typeface="Times New Roman"/>
                <a:cs typeface="Times New Roman"/>
              </a:rPr>
              <a:t> </a:t>
            </a:r>
            <a:r>
              <a:rPr sz="2400" spc="427" baseline="1736" dirty="0">
                <a:latin typeface="Symbol"/>
                <a:cs typeface="Symbol"/>
              </a:rPr>
              <a:t></a:t>
            </a:r>
            <a:r>
              <a:rPr sz="1600" spc="285" dirty="0">
                <a:latin typeface="Symbol"/>
                <a:cs typeface="Symbol"/>
              </a:rPr>
              <a:t></a:t>
            </a:r>
            <a:endParaRPr sz="1600">
              <a:latin typeface="Symbol"/>
              <a:cs typeface="Symbol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3902495" y="2377182"/>
            <a:ext cx="1116965" cy="2736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r>
              <a:rPr sz="1600" i="1" spc="160" dirty="0">
                <a:latin typeface="Times New Roman"/>
                <a:cs typeface="Times New Roman"/>
              </a:rPr>
              <a:t>i</a:t>
            </a:r>
            <a:r>
              <a:rPr sz="1600" i="1" spc="-95" dirty="0">
                <a:latin typeface="Times New Roman"/>
                <a:cs typeface="Times New Roman"/>
              </a:rPr>
              <a:t> </a:t>
            </a:r>
            <a:r>
              <a:rPr sz="1600" spc="140" dirty="0">
                <a:latin typeface="Symbol"/>
                <a:cs typeface="Symbol"/>
              </a:rPr>
              <a:t></a:t>
            </a:r>
            <a:r>
              <a:rPr sz="1600" spc="125" dirty="0">
                <a:latin typeface="Times New Roman"/>
                <a:cs typeface="Times New Roman"/>
              </a:rPr>
              <a:t> </a:t>
            </a:r>
            <a:r>
              <a:rPr sz="1600" i="1" spc="180" dirty="0">
                <a:latin typeface="Times New Roman"/>
                <a:cs typeface="Times New Roman"/>
              </a:rPr>
              <a:t>p</a:t>
            </a:r>
            <a:r>
              <a:rPr sz="1425" i="1" spc="270" baseline="-23391" dirty="0">
                <a:latin typeface="Times New Roman"/>
                <a:cs typeface="Times New Roman"/>
              </a:rPr>
              <a:t>i</a:t>
            </a:r>
            <a:r>
              <a:rPr sz="1425" i="1" spc="562" baseline="-23391" dirty="0">
                <a:latin typeface="Times New Roman"/>
                <a:cs typeface="Times New Roman"/>
              </a:rPr>
              <a:t> </a:t>
            </a:r>
            <a:r>
              <a:rPr sz="1600" spc="315" dirty="0">
                <a:latin typeface="Symbol"/>
                <a:cs typeface="Symbol"/>
              </a:rPr>
              <a:t></a:t>
            </a:r>
            <a:r>
              <a:rPr sz="1600" spc="25" dirty="0">
                <a:latin typeface="Times New Roman"/>
                <a:cs typeface="Times New Roman"/>
              </a:rPr>
              <a:t> </a:t>
            </a:r>
            <a:r>
              <a:rPr sz="1600" i="1" spc="350" dirty="0">
                <a:latin typeface="Times New Roman"/>
                <a:cs typeface="Times New Roman"/>
              </a:rPr>
              <a:t>E</a:t>
            </a:r>
            <a:r>
              <a:rPr sz="1600" i="1" spc="-105" dirty="0">
                <a:latin typeface="Times New Roman"/>
                <a:cs typeface="Times New Roman"/>
              </a:rPr>
              <a:t> </a:t>
            </a:r>
            <a:r>
              <a:rPr sz="1600" spc="220" dirty="0">
                <a:latin typeface="Symbol"/>
                <a:cs typeface="Symbol"/>
              </a:rPr>
              <a:t></a:t>
            </a:r>
            <a:endParaRPr sz="1600">
              <a:latin typeface="Symbol"/>
              <a:cs typeface="Symbol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2389153" y="2377182"/>
            <a:ext cx="1235075" cy="2736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125"/>
              </a:spcBef>
              <a:tabLst>
                <a:tab pos="895350" algn="l"/>
              </a:tabLst>
            </a:pPr>
            <a:r>
              <a:rPr sz="1600" i="1" spc="180" dirty="0">
                <a:latin typeface="Times New Roman"/>
                <a:cs typeface="Times New Roman"/>
              </a:rPr>
              <a:t>p</a:t>
            </a:r>
            <a:r>
              <a:rPr sz="1425" i="1" spc="270" baseline="-23391" dirty="0">
                <a:latin typeface="Times New Roman"/>
                <a:cs typeface="Times New Roman"/>
              </a:rPr>
              <a:t>i</a:t>
            </a:r>
            <a:r>
              <a:rPr sz="1425" i="1" spc="592" baseline="-23391" dirty="0">
                <a:latin typeface="Times New Roman"/>
                <a:cs typeface="Times New Roman"/>
              </a:rPr>
              <a:t> </a:t>
            </a:r>
            <a:r>
              <a:rPr sz="1600" spc="320" dirty="0">
                <a:latin typeface="Symbol"/>
                <a:cs typeface="Symbol"/>
              </a:rPr>
              <a:t></a:t>
            </a:r>
            <a:r>
              <a:rPr sz="1600" spc="320" dirty="0">
                <a:latin typeface="Times New Roman"/>
                <a:cs typeface="Times New Roman"/>
              </a:rPr>
              <a:t>1</a:t>
            </a:r>
            <a:r>
              <a:rPr sz="1600" spc="320" dirty="0">
                <a:latin typeface="Symbol"/>
                <a:cs typeface="Symbol"/>
              </a:rPr>
              <a:t></a:t>
            </a:r>
            <a:r>
              <a:rPr sz="1600" spc="320" dirty="0">
                <a:latin typeface="Times New Roman"/>
                <a:cs typeface="Times New Roman"/>
              </a:rPr>
              <a:t>	</a:t>
            </a:r>
            <a:r>
              <a:rPr sz="1600" spc="315" dirty="0">
                <a:latin typeface="Symbol"/>
                <a:cs typeface="Symbol"/>
              </a:rPr>
              <a:t></a:t>
            </a:r>
            <a:r>
              <a:rPr sz="1600" spc="-114" dirty="0">
                <a:latin typeface="Times New Roman"/>
                <a:cs typeface="Times New Roman"/>
              </a:rPr>
              <a:t> </a:t>
            </a:r>
            <a:r>
              <a:rPr sz="1600" spc="220" dirty="0">
                <a:latin typeface="Symbol"/>
                <a:cs typeface="Symbol"/>
              </a:rPr>
              <a:t></a:t>
            </a:r>
            <a:endParaRPr sz="1600">
              <a:latin typeface="Symbol"/>
              <a:cs typeface="Symbol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1448582" y="3816078"/>
            <a:ext cx="635635" cy="2971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  <a:tabLst>
                <a:tab pos="311150" algn="l"/>
              </a:tabLst>
            </a:pPr>
            <a:r>
              <a:rPr sz="2400" spc="427" baseline="13888" dirty="0">
                <a:latin typeface="Symbol"/>
                <a:cs typeface="Symbol"/>
              </a:rPr>
              <a:t></a:t>
            </a:r>
            <a:r>
              <a:rPr sz="2400" spc="427" baseline="13888" dirty="0">
                <a:latin typeface="Times New Roman"/>
                <a:cs typeface="Times New Roman"/>
              </a:rPr>
              <a:t>	</a:t>
            </a:r>
            <a:r>
              <a:rPr sz="1600" spc="245" dirty="0">
                <a:latin typeface="Symbol"/>
                <a:cs typeface="Symbol"/>
              </a:rPr>
              <a:t></a:t>
            </a:r>
            <a:r>
              <a:rPr sz="1750" i="1" spc="245" dirty="0">
                <a:latin typeface="Symbol"/>
                <a:cs typeface="Symbol"/>
              </a:rPr>
              <a:t></a:t>
            </a:r>
            <a:endParaRPr sz="1750">
              <a:latin typeface="Symbol"/>
              <a:cs typeface="Symbol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1448582" y="3476540"/>
            <a:ext cx="883285" cy="3536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400" spc="480" baseline="41666" dirty="0">
                <a:latin typeface="Symbol"/>
                <a:cs typeface="Symbol"/>
              </a:rPr>
              <a:t></a:t>
            </a:r>
            <a:r>
              <a:rPr sz="1600" u="sng" spc="320" dirty="0">
                <a:uFill>
                  <a:solidFill>
                    <a:srgbClr val="000000"/>
                  </a:solidFill>
                </a:uFill>
                <a:latin typeface="Symbol"/>
                <a:cs typeface="Symbol"/>
              </a:rPr>
              <a:t></a:t>
            </a:r>
            <a:r>
              <a:rPr sz="1600" i="1" u="sng" spc="32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J</a:t>
            </a:r>
            <a:r>
              <a:rPr sz="1600" i="1" u="sng" spc="-14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150" u="sng" spc="80" dirty="0">
                <a:uFill>
                  <a:solidFill>
                    <a:srgbClr val="000000"/>
                  </a:solidFill>
                </a:uFill>
                <a:latin typeface="Symbol"/>
                <a:cs typeface="Symbol"/>
              </a:rPr>
              <a:t></a:t>
            </a:r>
            <a:r>
              <a:rPr sz="1750" i="1" u="sng" spc="80" dirty="0">
                <a:uFill>
                  <a:solidFill>
                    <a:srgbClr val="000000"/>
                  </a:solidFill>
                </a:uFill>
                <a:latin typeface="Symbol"/>
                <a:cs typeface="Symbol"/>
              </a:rPr>
              <a:t></a:t>
            </a:r>
            <a:r>
              <a:rPr sz="1750" i="1" spc="-225" dirty="0">
                <a:latin typeface="Times New Roman"/>
                <a:cs typeface="Times New Roman"/>
              </a:rPr>
              <a:t> </a:t>
            </a:r>
            <a:r>
              <a:rPr sz="2150" u="sng" spc="-5" dirty="0">
                <a:uFill>
                  <a:solidFill>
                    <a:srgbClr val="000000"/>
                  </a:solidFill>
                </a:uFill>
                <a:latin typeface="Symbol"/>
                <a:cs typeface="Symbol"/>
              </a:rPr>
              <a:t></a:t>
            </a:r>
            <a:endParaRPr sz="2150">
              <a:latin typeface="Symbol"/>
              <a:cs typeface="Symbol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1762263" y="3175063"/>
            <a:ext cx="311785" cy="2971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600" spc="265" dirty="0">
                <a:latin typeface="Symbol"/>
                <a:cs typeface="Symbol"/>
              </a:rPr>
              <a:t></a:t>
            </a:r>
            <a:r>
              <a:rPr sz="1750" i="1" spc="229" dirty="0">
                <a:latin typeface="Symbol"/>
                <a:cs typeface="Symbol"/>
              </a:rPr>
              <a:t></a:t>
            </a:r>
            <a:endParaRPr sz="1750">
              <a:latin typeface="Symbol"/>
              <a:cs typeface="Symbol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1631291" y="2835529"/>
            <a:ext cx="675005" cy="3536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u="sng" spc="260" dirty="0">
                <a:uFill>
                  <a:solidFill>
                    <a:srgbClr val="000000"/>
                  </a:solidFill>
                </a:uFill>
                <a:latin typeface="Symbol"/>
                <a:cs typeface="Symbol"/>
              </a:rPr>
              <a:t></a:t>
            </a:r>
            <a:r>
              <a:rPr sz="1600" i="1" u="sng" spc="26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J</a:t>
            </a:r>
            <a:r>
              <a:rPr sz="1600" i="1" u="sng" spc="-15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150" u="sng" spc="80" dirty="0">
                <a:uFill>
                  <a:solidFill>
                    <a:srgbClr val="000000"/>
                  </a:solidFill>
                </a:uFill>
                <a:latin typeface="Symbol"/>
                <a:cs typeface="Symbol"/>
              </a:rPr>
              <a:t></a:t>
            </a:r>
            <a:r>
              <a:rPr sz="1750" i="1" u="sng" spc="80" dirty="0">
                <a:uFill>
                  <a:solidFill>
                    <a:srgbClr val="000000"/>
                  </a:solidFill>
                </a:uFill>
                <a:latin typeface="Symbol"/>
                <a:cs typeface="Symbol"/>
              </a:rPr>
              <a:t></a:t>
            </a:r>
            <a:r>
              <a:rPr sz="1750" i="1" spc="-229" dirty="0">
                <a:latin typeface="Times New Roman"/>
                <a:cs typeface="Times New Roman"/>
              </a:rPr>
              <a:t> </a:t>
            </a:r>
            <a:r>
              <a:rPr sz="2150" u="sng" spc="-5" dirty="0">
                <a:uFill>
                  <a:solidFill>
                    <a:srgbClr val="000000"/>
                  </a:solidFill>
                </a:uFill>
                <a:latin typeface="Symbol"/>
                <a:cs typeface="Symbol"/>
              </a:rPr>
              <a:t></a:t>
            </a:r>
            <a:endParaRPr sz="2150">
              <a:latin typeface="Symbol"/>
              <a:cs typeface="Symbol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1157724" y="2310649"/>
            <a:ext cx="896619" cy="3536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i="1" spc="254" dirty="0">
                <a:latin typeface="Times New Roman"/>
                <a:cs typeface="Times New Roman"/>
              </a:rPr>
              <a:t>J</a:t>
            </a:r>
            <a:r>
              <a:rPr sz="1600" i="1" spc="-135" dirty="0">
                <a:latin typeface="Times New Roman"/>
                <a:cs typeface="Times New Roman"/>
              </a:rPr>
              <a:t> </a:t>
            </a:r>
            <a:r>
              <a:rPr sz="3225" spc="120" baseline="1291" dirty="0">
                <a:latin typeface="Symbol"/>
                <a:cs typeface="Symbol"/>
              </a:rPr>
              <a:t></a:t>
            </a:r>
            <a:r>
              <a:rPr sz="1750" i="1" spc="80" dirty="0">
                <a:latin typeface="Symbol"/>
                <a:cs typeface="Symbol"/>
              </a:rPr>
              <a:t></a:t>
            </a:r>
            <a:r>
              <a:rPr sz="1750" i="1" spc="-215" dirty="0">
                <a:latin typeface="Times New Roman"/>
                <a:cs typeface="Times New Roman"/>
              </a:rPr>
              <a:t> </a:t>
            </a:r>
            <a:r>
              <a:rPr sz="3225" spc="-7" baseline="1291" dirty="0">
                <a:latin typeface="Symbol"/>
                <a:cs typeface="Symbol"/>
              </a:rPr>
              <a:t></a:t>
            </a:r>
            <a:r>
              <a:rPr sz="3225" spc="-337" baseline="1291" dirty="0">
                <a:latin typeface="Times New Roman"/>
                <a:cs typeface="Times New Roman"/>
              </a:rPr>
              <a:t> </a:t>
            </a:r>
            <a:r>
              <a:rPr sz="1600" spc="315" dirty="0">
                <a:latin typeface="Symbol"/>
                <a:cs typeface="Symbol"/>
              </a:rPr>
              <a:t></a:t>
            </a:r>
            <a:r>
              <a:rPr sz="1600" spc="15" dirty="0">
                <a:latin typeface="Times New Roman"/>
                <a:cs typeface="Times New Roman"/>
              </a:rPr>
              <a:t> </a:t>
            </a:r>
            <a:r>
              <a:rPr sz="1600" spc="220" dirty="0">
                <a:latin typeface="Symbol"/>
                <a:cs typeface="Symbol"/>
              </a:rPr>
              <a:t></a:t>
            </a:r>
            <a:endParaRPr sz="1600">
              <a:latin typeface="Symbol"/>
              <a:cs typeface="Symbol"/>
            </a:endParaRPr>
          </a:p>
        </p:txBody>
      </p:sp>
      <p:pic>
        <p:nvPicPr>
          <p:cNvPr id="71" name="图片 70">
            <a:extLst>
              <a:ext uri="{FF2B5EF4-FFF2-40B4-BE49-F238E27FC236}">
                <a16:creationId xmlns:a16="http://schemas.microsoft.com/office/drawing/2014/main" id="{31583741-B04F-5F4C-AAE0-12C40FB261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8500" y="62664"/>
            <a:ext cx="2095500" cy="800100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334842" y="174403"/>
            <a:ext cx="1613685" cy="3986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07542" y="161925"/>
            <a:ext cx="18542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预测结果</a:t>
            </a:r>
          </a:p>
        </p:txBody>
      </p:sp>
      <p:sp>
        <p:nvSpPr>
          <p:cNvPr id="4" name="object 4"/>
          <p:cNvSpPr/>
          <p:nvPr/>
        </p:nvSpPr>
        <p:spPr>
          <a:xfrm>
            <a:off x="684276" y="2139695"/>
            <a:ext cx="7399434" cy="240731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500371" y="62484"/>
            <a:ext cx="4535424" cy="26167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507229" y="2724353"/>
            <a:ext cx="449135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779145" algn="l"/>
                <a:tab pos="1546225" algn="l"/>
                <a:tab pos="2314575" algn="l"/>
                <a:tab pos="3081655" algn="l"/>
                <a:tab pos="3848735" algn="l"/>
              </a:tabLst>
            </a:pPr>
            <a:r>
              <a:rPr sz="2200" spc="-5" dirty="0">
                <a:solidFill>
                  <a:srgbClr val="565656"/>
                </a:solidFill>
                <a:latin typeface="Times New Roman"/>
                <a:cs typeface="Times New Roman"/>
              </a:rPr>
              <a:t>0.3</a:t>
            </a:r>
            <a:r>
              <a:rPr sz="2200" dirty="0">
                <a:solidFill>
                  <a:srgbClr val="565656"/>
                </a:solidFill>
                <a:latin typeface="Times New Roman"/>
                <a:cs typeface="Times New Roman"/>
              </a:rPr>
              <a:t>0</a:t>
            </a:r>
            <a:r>
              <a:rPr sz="2200" spc="-5" dirty="0">
                <a:solidFill>
                  <a:srgbClr val="565656"/>
                </a:solidFill>
                <a:latin typeface="Times New Roman"/>
                <a:cs typeface="Times New Roman"/>
              </a:rPr>
              <a:t>1</a:t>
            </a:r>
            <a:r>
              <a:rPr sz="2200" dirty="0">
                <a:solidFill>
                  <a:srgbClr val="565656"/>
                </a:solidFill>
                <a:latin typeface="Times New Roman"/>
                <a:cs typeface="Times New Roman"/>
              </a:rPr>
              <a:t>	</a:t>
            </a:r>
            <a:r>
              <a:rPr sz="2200" spc="-5" dirty="0">
                <a:solidFill>
                  <a:srgbClr val="565656"/>
                </a:solidFill>
                <a:latin typeface="Times New Roman"/>
                <a:cs typeface="Times New Roman"/>
              </a:rPr>
              <a:t>0.227</a:t>
            </a:r>
            <a:r>
              <a:rPr sz="2200" dirty="0">
                <a:solidFill>
                  <a:srgbClr val="565656"/>
                </a:solidFill>
                <a:latin typeface="Times New Roman"/>
                <a:cs typeface="Times New Roman"/>
              </a:rPr>
              <a:t>	</a:t>
            </a:r>
            <a:r>
              <a:rPr sz="2200" spc="-5" dirty="0">
                <a:solidFill>
                  <a:srgbClr val="565656"/>
                </a:solidFill>
                <a:latin typeface="Times New Roman"/>
                <a:cs typeface="Times New Roman"/>
              </a:rPr>
              <a:t>0.171</a:t>
            </a:r>
            <a:r>
              <a:rPr sz="2200" dirty="0">
                <a:solidFill>
                  <a:srgbClr val="565656"/>
                </a:solidFill>
                <a:latin typeface="Times New Roman"/>
                <a:cs typeface="Times New Roman"/>
              </a:rPr>
              <a:t>	</a:t>
            </a:r>
            <a:r>
              <a:rPr sz="2200" spc="-5" dirty="0">
                <a:solidFill>
                  <a:srgbClr val="565656"/>
                </a:solidFill>
                <a:latin typeface="Times New Roman"/>
                <a:cs typeface="Times New Roman"/>
              </a:rPr>
              <a:t>0.129</a:t>
            </a:r>
            <a:r>
              <a:rPr sz="2200" dirty="0">
                <a:solidFill>
                  <a:srgbClr val="565656"/>
                </a:solidFill>
                <a:latin typeface="Times New Roman"/>
                <a:cs typeface="Times New Roman"/>
              </a:rPr>
              <a:t>	</a:t>
            </a:r>
            <a:r>
              <a:rPr sz="2200" spc="-5" dirty="0">
                <a:solidFill>
                  <a:srgbClr val="565656"/>
                </a:solidFill>
                <a:latin typeface="Times New Roman"/>
                <a:cs typeface="Times New Roman"/>
              </a:rPr>
              <a:t>0.098</a:t>
            </a:r>
            <a:r>
              <a:rPr sz="2200" dirty="0">
                <a:solidFill>
                  <a:srgbClr val="565656"/>
                </a:solidFill>
                <a:latin typeface="Times New Roman"/>
                <a:cs typeface="Times New Roman"/>
              </a:rPr>
              <a:t>	</a:t>
            </a:r>
            <a:r>
              <a:rPr sz="2200" spc="-5" dirty="0">
                <a:solidFill>
                  <a:srgbClr val="565656"/>
                </a:solidFill>
                <a:latin typeface="Times New Roman"/>
                <a:cs typeface="Times New Roman"/>
              </a:rPr>
              <a:t>0.074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21765" y="1720905"/>
            <a:ext cx="111125" cy="1809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000" spc="175" dirty="0">
                <a:latin typeface="Symbol"/>
                <a:cs typeface="Symbol"/>
              </a:rPr>
              <a:t></a:t>
            </a:r>
            <a:endParaRPr sz="1000">
              <a:latin typeface="Symbol"/>
              <a:cs typeface="Symbo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21765" y="1911255"/>
            <a:ext cx="111125" cy="1809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000" spc="175" dirty="0">
                <a:latin typeface="Symbol"/>
                <a:cs typeface="Symbol"/>
              </a:rPr>
              <a:t></a:t>
            </a:r>
            <a:endParaRPr sz="1000">
              <a:latin typeface="Symbol"/>
              <a:cs typeface="Symbo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21765" y="1499537"/>
            <a:ext cx="111125" cy="1809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000" spc="175" dirty="0">
                <a:latin typeface="Symbol"/>
                <a:cs typeface="Symbol"/>
              </a:rPr>
              <a:t></a:t>
            </a:r>
            <a:endParaRPr sz="1000">
              <a:latin typeface="Symbol"/>
              <a:cs typeface="Symbo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21765" y="1406461"/>
            <a:ext cx="111125" cy="1809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000" spc="175" dirty="0">
                <a:latin typeface="Symbol"/>
                <a:cs typeface="Symbol"/>
              </a:rPr>
              <a:t></a:t>
            </a:r>
            <a:endParaRPr sz="1000">
              <a:latin typeface="Symbol"/>
              <a:cs typeface="Symbo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398439" y="1900477"/>
            <a:ext cx="92075" cy="1809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000" spc="135" dirty="0">
                <a:latin typeface="Symbol"/>
                <a:cs typeface="Symbol"/>
              </a:rPr>
              <a:t></a:t>
            </a:r>
            <a:endParaRPr sz="1000">
              <a:latin typeface="Symbol"/>
              <a:cs typeface="Symbo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188621" y="1293149"/>
            <a:ext cx="92075" cy="1809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000" spc="135" dirty="0">
                <a:latin typeface="Symbol"/>
                <a:cs typeface="Symbol"/>
              </a:rPr>
              <a:t></a:t>
            </a:r>
            <a:endParaRPr sz="1000">
              <a:latin typeface="Symbol"/>
              <a:cs typeface="Symbo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443239" y="1293149"/>
            <a:ext cx="238125" cy="1809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000" spc="135" dirty="0">
                <a:latin typeface="Symbol"/>
                <a:cs typeface="Symbol"/>
              </a:rPr>
              <a:t></a:t>
            </a:r>
            <a:r>
              <a:rPr sz="1000" spc="295" dirty="0">
                <a:latin typeface="Times New Roman"/>
                <a:cs typeface="Times New Roman"/>
              </a:rPr>
              <a:t> </a:t>
            </a:r>
            <a:r>
              <a:rPr sz="1000" spc="135" dirty="0">
                <a:latin typeface="Symbol"/>
                <a:cs typeface="Symbol"/>
              </a:rPr>
              <a:t></a:t>
            </a:r>
            <a:endParaRPr sz="1000">
              <a:latin typeface="Symbol"/>
              <a:cs typeface="Symbo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266700" y="1293149"/>
            <a:ext cx="395605" cy="1809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  <a:tabLst>
                <a:tab pos="315595" algn="l"/>
              </a:tabLst>
            </a:pPr>
            <a:r>
              <a:rPr sz="1000" spc="135" dirty="0">
                <a:latin typeface="Symbol"/>
                <a:cs typeface="Symbol"/>
              </a:rPr>
              <a:t></a:t>
            </a:r>
            <a:r>
              <a:rPr sz="1000" spc="135" dirty="0">
                <a:latin typeface="Times New Roman"/>
                <a:cs typeface="Times New Roman"/>
              </a:rPr>
              <a:t>	</a:t>
            </a:r>
            <a:r>
              <a:rPr sz="1000" spc="135" dirty="0">
                <a:latin typeface="Symbol"/>
                <a:cs typeface="Symbol"/>
              </a:rPr>
              <a:t></a:t>
            </a:r>
            <a:endParaRPr sz="1000">
              <a:latin typeface="Symbol"/>
              <a:cs typeface="Symbo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653950" y="1293149"/>
            <a:ext cx="238125" cy="1809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000" spc="135" dirty="0">
                <a:latin typeface="Symbol"/>
                <a:cs typeface="Symbol"/>
              </a:rPr>
              <a:t></a:t>
            </a:r>
            <a:r>
              <a:rPr sz="1000" spc="295" dirty="0">
                <a:latin typeface="Times New Roman"/>
                <a:cs typeface="Times New Roman"/>
              </a:rPr>
              <a:t> </a:t>
            </a:r>
            <a:r>
              <a:rPr sz="1000" spc="135" dirty="0">
                <a:latin typeface="Symbol"/>
                <a:cs typeface="Symbol"/>
              </a:rPr>
              <a:t></a:t>
            </a:r>
            <a:endParaRPr sz="1000">
              <a:latin typeface="Symbol"/>
              <a:cs typeface="Symbo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981709" y="1293149"/>
            <a:ext cx="92075" cy="1809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000" spc="135" dirty="0">
                <a:latin typeface="Symbol"/>
                <a:cs typeface="Symbol"/>
              </a:rPr>
              <a:t></a:t>
            </a:r>
            <a:endParaRPr sz="1000">
              <a:latin typeface="Symbol"/>
              <a:cs typeface="Symbo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807721" y="1740494"/>
            <a:ext cx="210185" cy="2584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00" spc="380" dirty="0">
                <a:latin typeface="Symbol"/>
                <a:cs typeface="Symbol"/>
              </a:rPr>
              <a:t></a:t>
            </a:r>
            <a:endParaRPr sz="1500">
              <a:latin typeface="Symbol"/>
              <a:cs typeface="Symbo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674947" y="1339547"/>
            <a:ext cx="197485" cy="2584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00" spc="-550" dirty="0">
                <a:latin typeface="Symbol"/>
                <a:cs typeface="Symbol"/>
              </a:rPr>
              <a:t></a:t>
            </a:r>
            <a:endParaRPr sz="1500">
              <a:latin typeface="Symbol"/>
              <a:cs typeface="Symbo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655664" y="1339547"/>
            <a:ext cx="197485" cy="2584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00" spc="-550" dirty="0">
                <a:latin typeface="Symbol"/>
                <a:cs typeface="Symbol"/>
              </a:rPr>
              <a:t></a:t>
            </a:r>
            <a:endParaRPr sz="1500">
              <a:latin typeface="Symbol"/>
              <a:cs typeface="Symbo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885801" y="1339547"/>
            <a:ext cx="197485" cy="2584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00" spc="-550" dirty="0">
                <a:latin typeface="Symbol"/>
                <a:cs typeface="Symbol"/>
              </a:rPr>
              <a:t></a:t>
            </a:r>
            <a:endParaRPr sz="1500">
              <a:latin typeface="Symbol"/>
              <a:cs typeface="Symbo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067149" y="1339547"/>
            <a:ext cx="197485" cy="2584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00" spc="-550" dirty="0">
                <a:latin typeface="Symbol"/>
                <a:cs typeface="Symbol"/>
              </a:rPr>
              <a:t></a:t>
            </a:r>
            <a:endParaRPr sz="1500">
              <a:latin typeface="Symbol"/>
              <a:cs typeface="Symbo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537770" y="1693826"/>
            <a:ext cx="977900" cy="1809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114"/>
              </a:spcBef>
              <a:tabLst>
                <a:tab pos="873125" algn="l"/>
              </a:tabLst>
            </a:pPr>
            <a:r>
              <a:rPr sz="1000" spc="135" dirty="0">
                <a:latin typeface="Symbol"/>
                <a:cs typeface="Symbol"/>
              </a:rPr>
              <a:t></a:t>
            </a:r>
            <a:r>
              <a:rPr sz="1000" spc="380" dirty="0">
                <a:latin typeface="Times New Roman"/>
                <a:cs typeface="Times New Roman"/>
              </a:rPr>
              <a:t> </a:t>
            </a:r>
            <a:r>
              <a:rPr sz="1000" spc="135" dirty="0">
                <a:latin typeface="Symbol"/>
                <a:cs typeface="Symbol"/>
              </a:rPr>
              <a:t></a:t>
            </a:r>
            <a:r>
              <a:rPr sz="1000" spc="425" dirty="0">
                <a:latin typeface="Times New Roman"/>
                <a:cs typeface="Times New Roman"/>
              </a:rPr>
              <a:t> </a:t>
            </a:r>
            <a:r>
              <a:rPr sz="900" spc="142" baseline="37037" dirty="0">
                <a:latin typeface="Times New Roman"/>
                <a:cs typeface="Times New Roman"/>
              </a:rPr>
              <a:t>6	</a:t>
            </a:r>
            <a:r>
              <a:rPr sz="1000" spc="135" dirty="0">
                <a:latin typeface="Symbol"/>
                <a:cs typeface="Symbol"/>
              </a:rPr>
              <a:t></a:t>
            </a:r>
            <a:endParaRPr sz="1000">
              <a:latin typeface="Symbol"/>
              <a:cs typeface="Symbo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072119" y="1771025"/>
            <a:ext cx="76200" cy="1162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600" spc="95" dirty="0">
                <a:latin typeface="Times New Roman"/>
                <a:cs typeface="Times New Roman"/>
              </a:rPr>
              <a:t>2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615850" y="1693826"/>
            <a:ext cx="901065" cy="1809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114"/>
              </a:spcBef>
              <a:tabLst>
                <a:tab pos="795655" algn="l"/>
              </a:tabLst>
            </a:pPr>
            <a:r>
              <a:rPr sz="1000" spc="135" dirty="0">
                <a:latin typeface="Symbol"/>
                <a:cs typeface="Symbol"/>
              </a:rPr>
              <a:t></a:t>
            </a:r>
            <a:r>
              <a:rPr sz="1000" spc="380" dirty="0">
                <a:latin typeface="Times New Roman"/>
                <a:cs typeface="Times New Roman"/>
              </a:rPr>
              <a:t> </a:t>
            </a:r>
            <a:r>
              <a:rPr sz="1000" spc="135" dirty="0">
                <a:latin typeface="Symbol"/>
                <a:cs typeface="Symbol"/>
              </a:rPr>
              <a:t></a:t>
            </a:r>
            <a:r>
              <a:rPr sz="1000" spc="425" dirty="0">
                <a:latin typeface="Times New Roman"/>
                <a:cs typeface="Times New Roman"/>
              </a:rPr>
              <a:t> </a:t>
            </a:r>
            <a:r>
              <a:rPr sz="900" spc="142" baseline="37037" dirty="0">
                <a:latin typeface="Times New Roman"/>
                <a:cs typeface="Times New Roman"/>
              </a:rPr>
              <a:t>6	</a:t>
            </a:r>
            <a:r>
              <a:rPr sz="1000" spc="135" dirty="0">
                <a:latin typeface="Symbol"/>
                <a:cs typeface="Symbol"/>
              </a:rPr>
              <a:t></a:t>
            </a:r>
            <a:endParaRPr sz="1000">
              <a:latin typeface="Symbol"/>
              <a:cs typeface="Symbo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943609" y="1643349"/>
            <a:ext cx="2025650" cy="1809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114"/>
              </a:spcBef>
              <a:tabLst>
                <a:tab pos="1771650" algn="l"/>
              </a:tabLst>
            </a:pPr>
            <a:r>
              <a:rPr sz="1500" spc="202" baseline="-22222" dirty="0">
                <a:latin typeface="Symbol"/>
                <a:cs typeface="Symbol"/>
              </a:rPr>
              <a:t></a:t>
            </a:r>
            <a:r>
              <a:rPr sz="1500" spc="630" baseline="-22222" dirty="0">
                <a:latin typeface="Times New Roman"/>
                <a:cs typeface="Times New Roman"/>
              </a:rPr>
              <a:t> </a:t>
            </a:r>
            <a:r>
              <a:rPr sz="600" spc="95" dirty="0">
                <a:latin typeface="Times New Roman"/>
                <a:cs typeface="Times New Roman"/>
              </a:rPr>
              <a:t>6	</a:t>
            </a:r>
            <a:r>
              <a:rPr sz="1500" spc="202" baseline="-22222" dirty="0">
                <a:latin typeface="Symbol"/>
                <a:cs typeface="Symbol"/>
              </a:rPr>
              <a:t></a:t>
            </a:r>
            <a:r>
              <a:rPr sz="1500" spc="547" baseline="-22222" dirty="0">
                <a:latin typeface="Times New Roman"/>
                <a:cs typeface="Times New Roman"/>
              </a:rPr>
              <a:t> </a:t>
            </a:r>
            <a:r>
              <a:rPr sz="600" spc="95" dirty="0">
                <a:latin typeface="Times New Roman"/>
                <a:cs typeface="Times New Roman"/>
              </a:rPr>
              <a:t>6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471910" y="1962423"/>
            <a:ext cx="76200" cy="1162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600" spc="95" dirty="0">
                <a:latin typeface="Times New Roman"/>
                <a:cs typeface="Times New Roman"/>
              </a:rPr>
              <a:t>2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3741910" y="1296731"/>
            <a:ext cx="76200" cy="1162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600" spc="95" dirty="0">
                <a:latin typeface="Times New Roman"/>
                <a:cs typeface="Times New Roman"/>
              </a:rPr>
              <a:t>6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2722627" y="1296731"/>
            <a:ext cx="76200" cy="1162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600" spc="95" dirty="0">
                <a:latin typeface="Times New Roman"/>
                <a:cs typeface="Times New Roman"/>
              </a:rPr>
              <a:t>6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952620" y="1296731"/>
            <a:ext cx="76200" cy="1162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600" spc="95" dirty="0">
                <a:latin typeface="Times New Roman"/>
                <a:cs typeface="Times New Roman"/>
              </a:rPr>
              <a:t>6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133666" y="1296731"/>
            <a:ext cx="76200" cy="1162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600" spc="95" dirty="0">
                <a:latin typeface="Times New Roman"/>
                <a:cs typeface="Times New Roman"/>
              </a:rPr>
              <a:t>6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470153" y="1561745"/>
            <a:ext cx="76200" cy="1162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600" spc="95" dirty="0">
                <a:latin typeface="Times New Roman"/>
                <a:cs typeface="Times New Roman"/>
              </a:rPr>
              <a:t>1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575870" y="1900476"/>
            <a:ext cx="421005" cy="1809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000" spc="135" dirty="0">
                <a:latin typeface="Symbol"/>
                <a:cs typeface="Symbol"/>
              </a:rPr>
              <a:t></a:t>
            </a:r>
            <a:r>
              <a:rPr sz="1000" spc="135" dirty="0">
                <a:latin typeface="Times New Roman"/>
                <a:cs typeface="Times New Roman"/>
              </a:rPr>
              <a:t> </a:t>
            </a:r>
            <a:r>
              <a:rPr sz="1000" spc="135" dirty="0">
                <a:latin typeface="Symbol"/>
                <a:cs typeface="Symbol"/>
              </a:rPr>
              <a:t></a:t>
            </a:r>
            <a:r>
              <a:rPr sz="1000" spc="135" dirty="0">
                <a:latin typeface="Times New Roman"/>
                <a:cs typeface="Times New Roman"/>
              </a:rPr>
              <a:t> </a:t>
            </a:r>
            <a:r>
              <a:rPr sz="600" i="1" spc="50" dirty="0">
                <a:latin typeface="Times New Roman"/>
                <a:cs typeface="Times New Roman"/>
              </a:rPr>
              <a:t>i </a:t>
            </a:r>
            <a:r>
              <a:rPr sz="600" spc="80" dirty="0">
                <a:latin typeface="Symbol"/>
                <a:cs typeface="Symbol"/>
              </a:rPr>
              <a:t></a:t>
            </a:r>
            <a:r>
              <a:rPr sz="600" spc="80" dirty="0">
                <a:latin typeface="Times New Roman"/>
                <a:cs typeface="Times New Roman"/>
              </a:rPr>
              <a:t>1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4333636" y="1861467"/>
            <a:ext cx="53340" cy="1162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600" i="1" spc="50" dirty="0">
                <a:latin typeface="Times New Roman"/>
                <a:cs typeface="Times New Roman"/>
              </a:rPr>
              <a:t>i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2399475" y="1900476"/>
            <a:ext cx="578485" cy="1809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  <a:tabLst>
                <a:tab pos="315595" algn="l"/>
              </a:tabLst>
            </a:pPr>
            <a:r>
              <a:rPr sz="1000" spc="135" dirty="0">
                <a:latin typeface="Symbol"/>
                <a:cs typeface="Symbol"/>
              </a:rPr>
              <a:t></a:t>
            </a:r>
            <a:r>
              <a:rPr sz="1000" spc="135" dirty="0">
                <a:latin typeface="Times New Roman"/>
                <a:cs typeface="Times New Roman"/>
              </a:rPr>
              <a:t>	</a:t>
            </a:r>
            <a:r>
              <a:rPr sz="1000" spc="135" dirty="0">
                <a:latin typeface="Symbol"/>
                <a:cs typeface="Symbol"/>
              </a:rPr>
              <a:t></a:t>
            </a:r>
            <a:r>
              <a:rPr sz="1000" spc="-100" dirty="0">
                <a:latin typeface="Times New Roman"/>
                <a:cs typeface="Times New Roman"/>
              </a:rPr>
              <a:t> </a:t>
            </a:r>
            <a:r>
              <a:rPr sz="600" i="1" spc="50" dirty="0">
                <a:latin typeface="Times New Roman"/>
                <a:cs typeface="Times New Roman"/>
              </a:rPr>
              <a:t>i </a:t>
            </a:r>
            <a:r>
              <a:rPr sz="600" spc="80" dirty="0">
                <a:latin typeface="Symbol"/>
                <a:cs typeface="Symbol"/>
              </a:rPr>
              <a:t></a:t>
            </a:r>
            <a:r>
              <a:rPr sz="600" spc="80" dirty="0">
                <a:latin typeface="Times New Roman"/>
                <a:cs typeface="Times New Roman"/>
              </a:rPr>
              <a:t>1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653950" y="1900476"/>
            <a:ext cx="421005" cy="1809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000" spc="135" dirty="0">
                <a:latin typeface="Symbol"/>
                <a:cs typeface="Symbol"/>
              </a:rPr>
              <a:t></a:t>
            </a:r>
            <a:r>
              <a:rPr sz="1000" spc="135" dirty="0">
                <a:latin typeface="Times New Roman"/>
                <a:cs typeface="Times New Roman"/>
              </a:rPr>
              <a:t> </a:t>
            </a:r>
            <a:r>
              <a:rPr sz="1000" spc="135" dirty="0">
                <a:latin typeface="Symbol"/>
                <a:cs typeface="Symbol"/>
              </a:rPr>
              <a:t></a:t>
            </a:r>
            <a:r>
              <a:rPr sz="1000" spc="130" dirty="0">
                <a:latin typeface="Times New Roman"/>
                <a:cs typeface="Times New Roman"/>
              </a:rPr>
              <a:t> </a:t>
            </a:r>
            <a:r>
              <a:rPr sz="600" i="1" spc="50" dirty="0">
                <a:latin typeface="Times New Roman"/>
                <a:cs typeface="Times New Roman"/>
              </a:rPr>
              <a:t>i </a:t>
            </a:r>
            <a:r>
              <a:rPr sz="600" spc="80" dirty="0">
                <a:latin typeface="Symbol"/>
                <a:cs typeface="Symbol"/>
              </a:rPr>
              <a:t></a:t>
            </a:r>
            <a:r>
              <a:rPr sz="600" spc="80" dirty="0">
                <a:latin typeface="Times New Roman"/>
                <a:cs typeface="Times New Roman"/>
              </a:rPr>
              <a:t>1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2334960" y="1861467"/>
            <a:ext cx="956310" cy="1162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915035" algn="l"/>
              </a:tabLst>
            </a:pPr>
            <a:r>
              <a:rPr sz="600" i="1" spc="50" dirty="0">
                <a:latin typeface="Times New Roman"/>
                <a:cs typeface="Times New Roman"/>
              </a:rPr>
              <a:t>i	i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981709" y="1900476"/>
            <a:ext cx="274320" cy="1809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000" spc="135" dirty="0">
                <a:latin typeface="Symbol"/>
                <a:cs typeface="Symbol"/>
              </a:rPr>
              <a:t></a:t>
            </a:r>
            <a:r>
              <a:rPr sz="1000" spc="-105" dirty="0">
                <a:latin typeface="Times New Roman"/>
                <a:cs typeface="Times New Roman"/>
              </a:rPr>
              <a:t> </a:t>
            </a:r>
            <a:r>
              <a:rPr sz="600" i="1" spc="50" dirty="0">
                <a:latin typeface="Times New Roman"/>
                <a:cs typeface="Times New Roman"/>
              </a:rPr>
              <a:t>i </a:t>
            </a:r>
            <a:r>
              <a:rPr sz="600" spc="80" dirty="0">
                <a:latin typeface="Symbol"/>
                <a:cs typeface="Symbol"/>
              </a:rPr>
              <a:t></a:t>
            </a:r>
            <a:r>
              <a:rPr sz="600" spc="80" dirty="0">
                <a:latin typeface="Times New Roman"/>
                <a:cs typeface="Times New Roman"/>
              </a:rPr>
              <a:t>1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1383317" y="1861467"/>
            <a:ext cx="53340" cy="1162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600" i="1" spc="50" dirty="0">
                <a:latin typeface="Times New Roman"/>
                <a:cs typeface="Times New Roman"/>
              </a:rPr>
              <a:t>i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3443239" y="1499537"/>
            <a:ext cx="837565" cy="1809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  <a:tabLst>
                <a:tab pos="757555" algn="l"/>
              </a:tabLst>
            </a:pPr>
            <a:r>
              <a:rPr sz="1000" spc="135" dirty="0">
                <a:latin typeface="Symbol"/>
                <a:cs typeface="Symbol"/>
              </a:rPr>
              <a:t></a:t>
            </a:r>
            <a:r>
              <a:rPr sz="1000" spc="135" dirty="0">
                <a:latin typeface="Times New Roman"/>
                <a:cs typeface="Times New Roman"/>
              </a:rPr>
              <a:t>  </a:t>
            </a:r>
            <a:r>
              <a:rPr sz="1000" spc="-120" dirty="0">
                <a:latin typeface="Times New Roman"/>
                <a:cs typeface="Times New Roman"/>
              </a:rPr>
              <a:t> </a:t>
            </a:r>
            <a:r>
              <a:rPr sz="1000" spc="135" dirty="0">
                <a:latin typeface="Symbol"/>
                <a:cs typeface="Symbol"/>
              </a:rPr>
              <a:t></a:t>
            </a:r>
            <a:r>
              <a:rPr sz="1000" spc="110" dirty="0">
                <a:latin typeface="Times New Roman"/>
                <a:cs typeface="Times New Roman"/>
              </a:rPr>
              <a:t> </a:t>
            </a:r>
            <a:r>
              <a:rPr sz="600" i="1" spc="50" dirty="0">
                <a:latin typeface="Times New Roman"/>
                <a:cs typeface="Times New Roman"/>
              </a:rPr>
              <a:t>i</a:t>
            </a:r>
            <a:r>
              <a:rPr sz="600" i="1" spc="-85" dirty="0">
                <a:latin typeface="Times New Roman"/>
                <a:cs typeface="Times New Roman"/>
              </a:rPr>
              <a:t> </a:t>
            </a:r>
            <a:r>
              <a:rPr sz="600" spc="65" dirty="0">
                <a:latin typeface="Symbol"/>
                <a:cs typeface="Symbol"/>
              </a:rPr>
              <a:t></a:t>
            </a:r>
            <a:r>
              <a:rPr sz="600" spc="95" dirty="0">
                <a:latin typeface="Times New Roman"/>
                <a:cs typeface="Times New Roman"/>
              </a:rPr>
              <a:t>1</a:t>
            </a:r>
            <a:r>
              <a:rPr sz="600" dirty="0">
                <a:latin typeface="Times New Roman"/>
                <a:cs typeface="Times New Roman"/>
              </a:rPr>
              <a:t>	</a:t>
            </a:r>
            <a:r>
              <a:rPr sz="1000" spc="135" dirty="0">
                <a:latin typeface="Symbol"/>
                <a:cs typeface="Symbol"/>
              </a:rPr>
              <a:t></a:t>
            </a:r>
            <a:endParaRPr sz="1000">
              <a:latin typeface="Symbol"/>
              <a:cs typeface="Symbo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1653950" y="1499537"/>
            <a:ext cx="1191260" cy="1809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  <a:tabLst>
                <a:tab pos="624840" algn="l"/>
                <a:tab pos="928369" algn="l"/>
              </a:tabLst>
            </a:pPr>
            <a:r>
              <a:rPr sz="1000" spc="135" dirty="0">
                <a:latin typeface="Symbol"/>
                <a:cs typeface="Symbol"/>
              </a:rPr>
              <a:t></a:t>
            </a:r>
            <a:r>
              <a:rPr sz="1000" spc="135" dirty="0">
                <a:latin typeface="Times New Roman"/>
                <a:cs typeface="Times New Roman"/>
              </a:rPr>
              <a:t>  </a:t>
            </a:r>
            <a:r>
              <a:rPr sz="1000" spc="135" dirty="0">
                <a:latin typeface="Symbol"/>
                <a:cs typeface="Symbol"/>
              </a:rPr>
              <a:t></a:t>
            </a:r>
            <a:r>
              <a:rPr sz="1000" spc="-25" dirty="0">
                <a:latin typeface="Times New Roman"/>
                <a:cs typeface="Times New Roman"/>
              </a:rPr>
              <a:t> </a:t>
            </a:r>
            <a:r>
              <a:rPr sz="600" i="1" spc="50" dirty="0">
                <a:latin typeface="Times New Roman"/>
                <a:cs typeface="Times New Roman"/>
              </a:rPr>
              <a:t>i</a:t>
            </a:r>
            <a:r>
              <a:rPr sz="600" i="1" spc="-90" dirty="0">
                <a:latin typeface="Times New Roman"/>
                <a:cs typeface="Times New Roman"/>
              </a:rPr>
              <a:t> </a:t>
            </a:r>
            <a:r>
              <a:rPr sz="600" spc="80" dirty="0">
                <a:latin typeface="Symbol"/>
                <a:cs typeface="Symbol"/>
              </a:rPr>
              <a:t></a:t>
            </a:r>
            <a:r>
              <a:rPr sz="600" spc="80" dirty="0">
                <a:latin typeface="Times New Roman"/>
                <a:cs typeface="Times New Roman"/>
              </a:rPr>
              <a:t>1	</a:t>
            </a:r>
            <a:r>
              <a:rPr sz="1000" spc="135" dirty="0">
                <a:latin typeface="Symbol"/>
                <a:cs typeface="Symbol"/>
              </a:rPr>
              <a:t></a:t>
            </a:r>
            <a:r>
              <a:rPr sz="1000" spc="135" dirty="0">
                <a:latin typeface="Times New Roman"/>
                <a:cs typeface="Times New Roman"/>
              </a:rPr>
              <a:t>	</a:t>
            </a:r>
            <a:r>
              <a:rPr sz="1000" spc="135" dirty="0">
                <a:latin typeface="Symbol"/>
                <a:cs typeface="Symbol"/>
              </a:rPr>
              <a:t></a:t>
            </a:r>
            <a:r>
              <a:rPr sz="1000" spc="-105" dirty="0">
                <a:latin typeface="Times New Roman"/>
                <a:cs typeface="Times New Roman"/>
              </a:rPr>
              <a:t> </a:t>
            </a:r>
            <a:r>
              <a:rPr sz="600" i="1" spc="50" dirty="0">
                <a:latin typeface="Times New Roman"/>
                <a:cs typeface="Times New Roman"/>
              </a:rPr>
              <a:t>i </a:t>
            </a:r>
            <a:r>
              <a:rPr sz="600" spc="80" dirty="0">
                <a:latin typeface="Symbol"/>
                <a:cs typeface="Symbol"/>
              </a:rPr>
              <a:t></a:t>
            </a:r>
            <a:r>
              <a:rPr sz="600" spc="80" dirty="0">
                <a:latin typeface="Times New Roman"/>
                <a:cs typeface="Times New Roman"/>
              </a:rPr>
              <a:t>1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981709" y="1499537"/>
            <a:ext cx="274320" cy="1809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000" spc="135" dirty="0">
                <a:latin typeface="Symbol"/>
                <a:cs typeface="Symbol"/>
              </a:rPr>
              <a:t></a:t>
            </a:r>
            <a:r>
              <a:rPr sz="1000" spc="-105" dirty="0">
                <a:latin typeface="Times New Roman"/>
                <a:cs typeface="Times New Roman"/>
              </a:rPr>
              <a:t> </a:t>
            </a:r>
            <a:r>
              <a:rPr sz="600" i="1" spc="50" dirty="0">
                <a:latin typeface="Times New Roman"/>
                <a:cs typeface="Times New Roman"/>
              </a:rPr>
              <a:t>i </a:t>
            </a:r>
            <a:r>
              <a:rPr sz="600" spc="80" dirty="0">
                <a:latin typeface="Symbol"/>
                <a:cs typeface="Symbol"/>
              </a:rPr>
              <a:t></a:t>
            </a:r>
            <a:r>
              <a:rPr sz="600" spc="80" dirty="0">
                <a:latin typeface="Times New Roman"/>
                <a:cs typeface="Times New Roman"/>
              </a:rPr>
              <a:t>1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641539" y="1712357"/>
            <a:ext cx="3874135" cy="2584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  <a:tabLst>
                <a:tab pos="3382010" algn="l"/>
              </a:tabLst>
            </a:pPr>
            <a:r>
              <a:rPr sz="1000" spc="195" dirty="0">
                <a:latin typeface="Symbol"/>
                <a:cs typeface="Symbol"/>
              </a:rPr>
              <a:t></a:t>
            </a:r>
            <a:r>
              <a:rPr sz="1000" spc="75" dirty="0">
                <a:latin typeface="Times New Roman"/>
                <a:cs typeface="Times New Roman"/>
              </a:rPr>
              <a:t> </a:t>
            </a:r>
            <a:r>
              <a:rPr sz="1000" spc="160" dirty="0">
                <a:latin typeface="Symbol"/>
                <a:cs typeface="Symbol"/>
              </a:rPr>
              <a:t></a:t>
            </a:r>
            <a:r>
              <a:rPr sz="1000" spc="160" dirty="0">
                <a:latin typeface="Times New Roman"/>
                <a:cs typeface="Times New Roman"/>
              </a:rPr>
              <a:t>2</a:t>
            </a:r>
            <a:r>
              <a:rPr sz="1000" spc="160" dirty="0">
                <a:latin typeface="Symbol"/>
                <a:cs typeface="Symbol"/>
              </a:rPr>
              <a:t></a:t>
            </a:r>
            <a:r>
              <a:rPr sz="1000" spc="-100" dirty="0">
                <a:latin typeface="Times New Roman"/>
                <a:cs typeface="Times New Roman"/>
              </a:rPr>
              <a:t> </a:t>
            </a:r>
            <a:r>
              <a:rPr sz="2250" spc="569" baseline="-7407" dirty="0">
                <a:latin typeface="Symbol"/>
                <a:cs typeface="Symbol"/>
              </a:rPr>
              <a:t></a:t>
            </a:r>
            <a:r>
              <a:rPr sz="2250" spc="-15" baseline="-7407" dirty="0">
                <a:latin typeface="Times New Roman"/>
                <a:cs typeface="Times New Roman"/>
              </a:rPr>
              <a:t> </a:t>
            </a:r>
            <a:r>
              <a:rPr sz="1000" i="1" spc="175" dirty="0">
                <a:latin typeface="Times New Roman"/>
                <a:cs typeface="Times New Roman"/>
              </a:rPr>
              <a:t>p</a:t>
            </a:r>
            <a:r>
              <a:rPr sz="1000" i="1" spc="370" dirty="0">
                <a:latin typeface="Times New Roman"/>
                <a:cs typeface="Times New Roman"/>
              </a:rPr>
              <a:t> </a:t>
            </a:r>
            <a:r>
              <a:rPr sz="1000" spc="195" dirty="0">
                <a:latin typeface="Symbol"/>
                <a:cs typeface="Symbol"/>
              </a:rPr>
              <a:t></a:t>
            </a:r>
            <a:r>
              <a:rPr sz="1000" spc="195" dirty="0">
                <a:latin typeface="Times New Roman"/>
                <a:cs typeface="Times New Roman"/>
              </a:rPr>
              <a:t>1</a:t>
            </a:r>
            <a:r>
              <a:rPr sz="1000" spc="195" dirty="0">
                <a:latin typeface="Symbol"/>
                <a:cs typeface="Symbol"/>
              </a:rPr>
              <a:t></a:t>
            </a:r>
            <a:r>
              <a:rPr sz="1000" spc="-85" dirty="0">
                <a:latin typeface="Times New Roman"/>
                <a:cs typeface="Times New Roman"/>
              </a:rPr>
              <a:t> </a:t>
            </a:r>
            <a:r>
              <a:rPr sz="1000" spc="175" dirty="0">
                <a:latin typeface="Symbol"/>
                <a:cs typeface="Symbol"/>
              </a:rPr>
              <a:t></a:t>
            </a:r>
            <a:r>
              <a:rPr sz="1000" spc="-100" dirty="0">
                <a:latin typeface="Times New Roman"/>
                <a:cs typeface="Times New Roman"/>
              </a:rPr>
              <a:t> </a:t>
            </a:r>
            <a:r>
              <a:rPr sz="2250" spc="465" baseline="-7407" dirty="0">
                <a:latin typeface="Symbol"/>
                <a:cs typeface="Symbol"/>
              </a:rPr>
              <a:t></a:t>
            </a:r>
            <a:r>
              <a:rPr sz="1000" i="1" spc="310" dirty="0">
                <a:latin typeface="Times New Roman"/>
                <a:cs typeface="Times New Roman"/>
              </a:rPr>
              <a:t>i</a:t>
            </a:r>
            <a:r>
              <a:rPr sz="1000" i="1" spc="-50" dirty="0">
                <a:latin typeface="Times New Roman"/>
                <a:cs typeface="Times New Roman"/>
              </a:rPr>
              <a:t> </a:t>
            </a:r>
            <a:r>
              <a:rPr sz="1000" spc="85" dirty="0">
                <a:latin typeface="Symbol"/>
                <a:cs typeface="Symbol"/>
              </a:rPr>
              <a:t></a:t>
            </a:r>
            <a:r>
              <a:rPr sz="1000" spc="95" dirty="0">
                <a:latin typeface="Times New Roman"/>
                <a:cs typeface="Times New Roman"/>
              </a:rPr>
              <a:t> </a:t>
            </a:r>
            <a:r>
              <a:rPr sz="1000" i="1" spc="175" dirty="0">
                <a:latin typeface="Times New Roman"/>
                <a:cs typeface="Times New Roman"/>
              </a:rPr>
              <a:t>p</a:t>
            </a:r>
            <a:r>
              <a:rPr sz="1000" i="1" spc="265" dirty="0">
                <a:latin typeface="Times New Roman"/>
                <a:cs typeface="Times New Roman"/>
              </a:rPr>
              <a:t> </a:t>
            </a:r>
            <a:r>
              <a:rPr sz="1000" spc="135" dirty="0">
                <a:latin typeface="Symbol"/>
                <a:cs typeface="Symbol"/>
              </a:rPr>
              <a:t></a:t>
            </a:r>
            <a:r>
              <a:rPr sz="1000" spc="-25" dirty="0">
                <a:latin typeface="Times New Roman"/>
                <a:cs typeface="Times New Roman"/>
              </a:rPr>
              <a:t> </a:t>
            </a:r>
            <a:r>
              <a:rPr sz="1000" spc="195" dirty="0">
                <a:latin typeface="Symbol"/>
                <a:cs typeface="Symbol"/>
              </a:rPr>
              <a:t></a:t>
            </a:r>
            <a:r>
              <a:rPr sz="1000" spc="-15" dirty="0">
                <a:latin typeface="Times New Roman"/>
                <a:cs typeface="Times New Roman"/>
              </a:rPr>
              <a:t> </a:t>
            </a:r>
            <a:r>
              <a:rPr sz="1000" spc="145" dirty="0">
                <a:latin typeface="Times New Roman"/>
                <a:cs typeface="Times New Roman"/>
              </a:rPr>
              <a:t>2</a:t>
            </a:r>
            <a:r>
              <a:rPr sz="1000" spc="145" dirty="0">
                <a:latin typeface="Symbol"/>
                <a:cs typeface="Symbol"/>
              </a:rPr>
              <a:t></a:t>
            </a:r>
            <a:r>
              <a:rPr sz="1000" spc="-95" dirty="0">
                <a:latin typeface="Times New Roman"/>
                <a:cs typeface="Times New Roman"/>
              </a:rPr>
              <a:t> </a:t>
            </a:r>
            <a:r>
              <a:rPr sz="2250" spc="465" baseline="-7407" dirty="0">
                <a:latin typeface="Symbol"/>
                <a:cs typeface="Symbol"/>
              </a:rPr>
              <a:t></a:t>
            </a:r>
            <a:r>
              <a:rPr sz="1000" i="1" spc="310" dirty="0">
                <a:latin typeface="Times New Roman"/>
                <a:cs typeface="Times New Roman"/>
              </a:rPr>
              <a:t>i</a:t>
            </a:r>
            <a:r>
              <a:rPr sz="1000" i="1" spc="-55" dirty="0">
                <a:latin typeface="Times New Roman"/>
                <a:cs typeface="Times New Roman"/>
              </a:rPr>
              <a:t> </a:t>
            </a:r>
            <a:r>
              <a:rPr sz="1000" spc="85" dirty="0">
                <a:latin typeface="Symbol"/>
                <a:cs typeface="Symbol"/>
              </a:rPr>
              <a:t></a:t>
            </a:r>
            <a:r>
              <a:rPr sz="1000" spc="100" dirty="0">
                <a:latin typeface="Times New Roman"/>
                <a:cs typeface="Times New Roman"/>
              </a:rPr>
              <a:t> </a:t>
            </a:r>
            <a:r>
              <a:rPr sz="1000" i="1" spc="175" dirty="0">
                <a:latin typeface="Times New Roman"/>
                <a:cs typeface="Times New Roman"/>
              </a:rPr>
              <a:t>p</a:t>
            </a:r>
            <a:r>
              <a:rPr sz="1000" i="1" spc="370" dirty="0">
                <a:latin typeface="Times New Roman"/>
                <a:cs typeface="Times New Roman"/>
              </a:rPr>
              <a:t> </a:t>
            </a:r>
            <a:r>
              <a:rPr sz="1000" spc="195" dirty="0">
                <a:latin typeface="Symbol"/>
                <a:cs typeface="Symbol"/>
              </a:rPr>
              <a:t></a:t>
            </a:r>
            <a:r>
              <a:rPr sz="1000" spc="25" dirty="0">
                <a:latin typeface="Times New Roman"/>
                <a:cs typeface="Times New Roman"/>
              </a:rPr>
              <a:t> </a:t>
            </a:r>
            <a:r>
              <a:rPr sz="1000" i="1" spc="215" dirty="0">
                <a:latin typeface="Times New Roman"/>
                <a:cs typeface="Times New Roman"/>
              </a:rPr>
              <a:t>E</a:t>
            </a:r>
            <a:r>
              <a:rPr sz="1000" i="1" spc="-55" dirty="0">
                <a:latin typeface="Times New Roman"/>
                <a:cs typeface="Times New Roman"/>
              </a:rPr>
              <a:t> </a:t>
            </a:r>
            <a:r>
              <a:rPr sz="1000" spc="135" dirty="0">
                <a:latin typeface="Symbol"/>
                <a:cs typeface="Symbol"/>
              </a:rPr>
              <a:t></a:t>
            </a:r>
            <a:r>
              <a:rPr sz="1000" spc="-85" dirty="0">
                <a:latin typeface="Times New Roman"/>
                <a:cs typeface="Times New Roman"/>
              </a:rPr>
              <a:t> </a:t>
            </a:r>
            <a:r>
              <a:rPr sz="1000" spc="175" dirty="0">
                <a:latin typeface="Symbol"/>
                <a:cs typeface="Symbol"/>
              </a:rPr>
              <a:t></a:t>
            </a:r>
            <a:r>
              <a:rPr sz="1000" spc="175" dirty="0">
                <a:latin typeface="Times New Roman"/>
                <a:cs typeface="Times New Roman"/>
              </a:rPr>
              <a:t>	</a:t>
            </a:r>
            <a:r>
              <a:rPr sz="1000" i="1" spc="95" dirty="0">
                <a:latin typeface="Times New Roman"/>
                <a:cs typeface="Times New Roman"/>
              </a:rPr>
              <a:t>i </a:t>
            </a:r>
            <a:r>
              <a:rPr sz="1000" spc="85" dirty="0">
                <a:latin typeface="Symbol"/>
                <a:cs typeface="Symbol"/>
              </a:rPr>
              <a:t></a:t>
            </a:r>
            <a:r>
              <a:rPr sz="1000" spc="85" dirty="0">
                <a:latin typeface="Times New Roman"/>
                <a:cs typeface="Times New Roman"/>
              </a:rPr>
              <a:t> </a:t>
            </a:r>
            <a:r>
              <a:rPr sz="1000" i="1" spc="175" dirty="0">
                <a:latin typeface="Times New Roman"/>
                <a:cs typeface="Times New Roman"/>
              </a:rPr>
              <a:t>p</a:t>
            </a:r>
            <a:r>
              <a:rPr sz="1000" i="1" spc="305" dirty="0">
                <a:latin typeface="Times New Roman"/>
                <a:cs typeface="Times New Roman"/>
              </a:rPr>
              <a:t> </a:t>
            </a:r>
            <a:r>
              <a:rPr sz="1000" spc="135" dirty="0">
                <a:latin typeface="Symbol"/>
                <a:cs typeface="Symbol"/>
              </a:rPr>
              <a:t></a:t>
            </a:r>
            <a:endParaRPr sz="1000">
              <a:latin typeface="Symbol"/>
              <a:cs typeface="Symbol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641538" y="1376231"/>
            <a:ext cx="3677285" cy="1809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4"/>
              </a:spcBef>
              <a:tabLst>
                <a:tab pos="668020" algn="l"/>
                <a:tab pos="1487170" algn="l"/>
                <a:tab pos="2229485" algn="l"/>
                <a:tab pos="3249295" algn="l"/>
              </a:tabLst>
            </a:pPr>
            <a:r>
              <a:rPr sz="1000" spc="195" dirty="0">
                <a:latin typeface="Symbol"/>
                <a:cs typeface="Symbol"/>
              </a:rPr>
              <a:t></a:t>
            </a:r>
            <a:r>
              <a:rPr sz="1000" spc="75" dirty="0">
                <a:latin typeface="Times New Roman"/>
                <a:cs typeface="Times New Roman"/>
              </a:rPr>
              <a:t> </a:t>
            </a:r>
            <a:r>
              <a:rPr sz="1000" spc="160" dirty="0">
                <a:latin typeface="Symbol"/>
                <a:cs typeface="Symbol"/>
              </a:rPr>
              <a:t></a:t>
            </a:r>
            <a:r>
              <a:rPr sz="1000" spc="160" dirty="0">
                <a:latin typeface="Times New Roman"/>
                <a:cs typeface="Times New Roman"/>
              </a:rPr>
              <a:t>2</a:t>
            </a:r>
            <a:r>
              <a:rPr sz="1000" spc="160" dirty="0">
                <a:latin typeface="Symbol"/>
                <a:cs typeface="Symbol"/>
              </a:rPr>
              <a:t></a:t>
            </a:r>
            <a:r>
              <a:rPr sz="1000" spc="160" dirty="0">
                <a:latin typeface="Times New Roman"/>
                <a:cs typeface="Times New Roman"/>
              </a:rPr>
              <a:t>	</a:t>
            </a:r>
            <a:r>
              <a:rPr sz="1000" i="1" spc="110" dirty="0">
                <a:latin typeface="Times New Roman"/>
                <a:cs typeface="Times New Roman"/>
              </a:rPr>
              <a:t>p</a:t>
            </a:r>
            <a:r>
              <a:rPr sz="900" i="1" spc="165" baseline="-23148" dirty="0">
                <a:latin typeface="Times New Roman"/>
                <a:cs typeface="Times New Roman"/>
              </a:rPr>
              <a:t>i</a:t>
            </a:r>
            <a:r>
              <a:rPr sz="900" i="1" spc="375" baseline="-23148" dirty="0">
                <a:latin typeface="Times New Roman"/>
                <a:cs typeface="Times New Roman"/>
              </a:rPr>
              <a:t> </a:t>
            </a:r>
            <a:r>
              <a:rPr sz="1000" spc="195" dirty="0">
                <a:latin typeface="Symbol"/>
                <a:cs typeface="Symbol"/>
              </a:rPr>
              <a:t></a:t>
            </a:r>
            <a:r>
              <a:rPr sz="1000" spc="195" dirty="0">
                <a:latin typeface="Times New Roman"/>
                <a:cs typeface="Times New Roman"/>
              </a:rPr>
              <a:t>1</a:t>
            </a:r>
            <a:r>
              <a:rPr sz="1000" spc="195" dirty="0">
                <a:latin typeface="Symbol"/>
                <a:cs typeface="Symbol"/>
              </a:rPr>
              <a:t></a:t>
            </a:r>
            <a:r>
              <a:rPr sz="1000" spc="-85" dirty="0">
                <a:latin typeface="Times New Roman"/>
                <a:cs typeface="Times New Roman"/>
              </a:rPr>
              <a:t> </a:t>
            </a:r>
            <a:r>
              <a:rPr sz="1000" spc="175" dirty="0">
                <a:latin typeface="Symbol"/>
                <a:cs typeface="Symbol"/>
              </a:rPr>
              <a:t></a:t>
            </a:r>
            <a:r>
              <a:rPr sz="1000" spc="175" dirty="0">
                <a:latin typeface="Times New Roman"/>
                <a:cs typeface="Times New Roman"/>
              </a:rPr>
              <a:t>	</a:t>
            </a:r>
            <a:r>
              <a:rPr sz="1000" i="1" spc="110" dirty="0">
                <a:latin typeface="Times New Roman"/>
                <a:cs typeface="Times New Roman"/>
              </a:rPr>
              <a:t>p</a:t>
            </a:r>
            <a:r>
              <a:rPr sz="900" i="1" spc="165" baseline="-23148" dirty="0">
                <a:latin typeface="Times New Roman"/>
                <a:cs typeface="Times New Roman"/>
              </a:rPr>
              <a:t>i </a:t>
            </a:r>
            <a:r>
              <a:rPr sz="1000" spc="135" dirty="0">
                <a:latin typeface="Symbol"/>
                <a:cs typeface="Symbol"/>
              </a:rPr>
              <a:t></a:t>
            </a:r>
            <a:r>
              <a:rPr sz="1000" spc="10" dirty="0">
                <a:latin typeface="Times New Roman"/>
                <a:cs typeface="Times New Roman"/>
              </a:rPr>
              <a:t> </a:t>
            </a:r>
            <a:r>
              <a:rPr sz="1000" spc="195" dirty="0">
                <a:latin typeface="Symbol"/>
                <a:cs typeface="Symbol"/>
              </a:rPr>
              <a:t></a:t>
            </a:r>
            <a:r>
              <a:rPr sz="1000" spc="-10" dirty="0">
                <a:latin typeface="Times New Roman"/>
                <a:cs typeface="Times New Roman"/>
              </a:rPr>
              <a:t> </a:t>
            </a:r>
            <a:r>
              <a:rPr sz="1000" spc="145" dirty="0">
                <a:latin typeface="Times New Roman"/>
                <a:cs typeface="Times New Roman"/>
              </a:rPr>
              <a:t>2</a:t>
            </a:r>
            <a:r>
              <a:rPr sz="1000" spc="145" dirty="0">
                <a:latin typeface="Symbol"/>
                <a:cs typeface="Symbol"/>
              </a:rPr>
              <a:t></a:t>
            </a:r>
            <a:r>
              <a:rPr sz="1000" spc="145" dirty="0">
                <a:latin typeface="Times New Roman"/>
                <a:cs typeface="Times New Roman"/>
              </a:rPr>
              <a:t>	</a:t>
            </a:r>
            <a:r>
              <a:rPr sz="1000" i="1" spc="95" dirty="0">
                <a:latin typeface="Times New Roman"/>
                <a:cs typeface="Times New Roman"/>
              </a:rPr>
              <a:t>i</a:t>
            </a:r>
            <a:r>
              <a:rPr sz="1000" i="1" spc="-55" dirty="0">
                <a:latin typeface="Times New Roman"/>
                <a:cs typeface="Times New Roman"/>
              </a:rPr>
              <a:t> </a:t>
            </a:r>
            <a:r>
              <a:rPr sz="1000" spc="85" dirty="0">
                <a:latin typeface="Symbol"/>
                <a:cs typeface="Symbol"/>
              </a:rPr>
              <a:t></a:t>
            </a:r>
            <a:r>
              <a:rPr sz="1000" spc="95" dirty="0">
                <a:latin typeface="Times New Roman"/>
                <a:cs typeface="Times New Roman"/>
              </a:rPr>
              <a:t> </a:t>
            </a:r>
            <a:r>
              <a:rPr sz="1000" i="1" spc="110" dirty="0">
                <a:latin typeface="Times New Roman"/>
                <a:cs typeface="Times New Roman"/>
              </a:rPr>
              <a:t>p</a:t>
            </a:r>
            <a:r>
              <a:rPr sz="900" i="1" spc="165" baseline="-23148" dirty="0">
                <a:latin typeface="Times New Roman"/>
                <a:cs typeface="Times New Roman"/>
              </a:rPr>
              <a:t>i</a:t>
            </a:r>
            <a:r>
              <a:rPr sz="900" i="1" spc="375" baseline="-23148" dirty="0">
                <a:latin typeface="Times New Roman"/>
                <a:cs typeface="Times New Roman"/>
              </a:rPr>
              <a:t> </a:t>
            </a:r>
            <a:r>
              <a:rPr sz="1000" spc="195" dirty="0">
                <a:latin typeface="Symbol"/>
                <a:cs typeface="Symbol"/>
              </a:rPr>
              <a:t></a:t>
            </a:r>
            <a:r>
              <a:rPr sz="1000" spc="30" dirty="0">
                <a:latin typeface="Times New Roman"/>
                <a:cs typeface="Times New Roman"/>
              </a:rPr>
              <a:t> </a:t>
            </a:r>
            <a:r>
              <a:rPr sz="1000" i="1" spc="215" dirty="0">
                <a:latin typeface="Times New Roman"/>
                <a:cs typeface="Times New Roman"/>
              </a:rPr>
              <a:t>E</a:t>
            </a:r>
            <a:r>
              <a:rPr sz="1000" i="1" spc="-55" dirty="0">
                <a:latin typeface="Times New Roman"/>
                <a:cs typeface="Times New Roman"/>
              </a:rPr>
              <a:t> </a:t>
            </a:r>
            <a:r>
              <a:rPr sz="1000" spc="135" dirty="0">
                <a:latin typeface="Symbol"/>
                <a:cs typeface="Symbol"/>
              </a:rPr>
              <a:t></a:t>
            </a:r>
            <a:r>
              <a:rPr sz="1000" spc="-85" dirty="0">
                <a:latin typeface="Times New Roman"/>
                <a:cs typeface="Times New Roman"/>
              </a:rPr>
              <a:t> </a:t>
            </a:r>
            <a:r>
              <a:rPr sz="1000" spc="175" dirty="0">
                <a:latin typeface="Symbol"/>
                <a:cs typeface="Symbol"/>
              </a:rPr>
              <a:t></a:t>
            </a:r>
            <a:r>
              <a:rPr sz="1000" spc="175" dirty="0">
                <a:latin typeface="Times New Roman"/>
                <a:cs typeface="Times New Roman"/>
              </a:rPr>
              <a:t>	</a:t>
            </a:r>
            <a:r>
              <a:rPr sz="1000" i="1" spc="95" dirty="0">
                <a:latin typeface="Times New Roman"/>
                <a:cs typeface="Times New Roman"/>
              </a:rPr>
              <a:t>i </a:t>
            </a:r>
            <a:r>
              <a:rPr sz="1000" spc="85" dirty="0">
                <a:latin typeface="Symbol"/>
                <a:cs typeface="Symbol"/>
              </a:rPr>
              <a:t></a:t>
            </a:r>
            <a:r>
              <a:rPr sz="1000" spc="85" dirty="0">
                <a:latin typeface="Times New Roman"/>
                <a:cs typeface="Times New Roman"/>
              </a:rPr>
              <a:t> </a:t>
            </a:r>
            <a:r>
              <a:rPr sz="1000" i="1" spc="110" dirty="0">
                <a:latin typeface="Times New Roman"/>
                <a:cs typeface="Times New Roman"/>
              </a:rPr>
              <a:t>p</a:t>
            </a:r>
            <a:r>
              <a:rPr sz="900" i="1" spc="165" baseline="-23148" dirty="0">
                <a:latin typeface="Times New Roman"/>
                <a:cs typeface="Times New Roman"/>
              </a:rPr>
              <a:t>i</a:t>
            </a:r>
            <a:r>
              <a:rPr sz="900" i="1" spc="-97" baseline="-23148" dirty="0">
                <a:latin typeface="Times New Roman"/>
                <a:cs typeface="Times New Roman"/>
              </a:rPr>
              <a:t> </a:t>
            </a:r>
            <a:r>
              <a:rPr sz="1000" spc="135" dirty="0">
                <a:latin typeface="Symbol"/>
                <a:cs typeface="Symbol"/>
              </a:rPr>
              <a:t></a:t>
            </a:r>
            <a:endParaRPr sz="1000">
              <a:latin typeface="Symbol"/>
              <a:cs typeface="Symbol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96365" y="1863809"/>
            <a:ext cx="426084" cy="19558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5"/>
              </a:spcBef>
            </a:pPr>
            <a:r>
              <a:rPr sz="1500" spc="262" baseline="13888" dirty="0">
                <a:latin typeface="Symbol"/>
                <a:cs typeface="Symbol"/>
              </a:rPr>
              <a:t></a:t>
            </a:r>
            <a:r>
              <a:rPr sz="1500" spc="532" baseline="13888" dirty="0">
                <a:latin typeface="Times New Roman"/>
                <a:cs typeface="Times New Roman"/>
              </a:rPr>
              <a:t> </a:t>
            </a:r>
            <a:r>
              <a:rPr sz="1000" spc="150" dirty="0">
                <a:latin typeface="Symbol"/>
                <a:cs typeface="Symbol"/>
              </a:rPr>
              <a:t></a:t>
            </a:r>
            <a:r>
              <a:rPr sz="1100" i="1" spc="150" dirty="0">
                <a:latin typeface="Symbol"/>
                <a:cs typeface="Symbol"/>
              </a:rPr>
              <a:t></a:t>
            </a:r>
            <a:endParaRPr sz="1100">
              <a:latin typeface="Symbol"/>
              <a:cs typeface="Symbol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96365" y="1651843"/>
            <a:ext cx="581025" cy="2305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1500" spc="300" baseline="41666" dirty="0">
                <a:latin typeface="Symbol"/>
                <a:cs typeface="Symbol"/>
              </a:rPr>
              <a:t></a:t>
            </a:r>
            <a:r>
              <a:rPr sz="1000" u="sng" spc="200" dirty="0">
                <a:uFill>
                  <a:solidFill>
                    <a:srgbClr val="000000"/>
                  </a:solidFill>
                </a:uFill>
                <a:latin typeface="Symbol"/>
                <a:cs typeface="Symbol"/>
              </a:rPr>
              <a:t></a:t>
            </a:r>
            <a:r>
              <a:rPr sz="1000" i="1" u="sng" spc="20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J</a:t>
            </a:r>
            <a:r>
              <a:rPr sz="1000" i="1" u="sng" spc="-9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350" u="sng" spc="45" dirty="0">
                <a:uFill>
                  <a:solidFill>
                    <a:srgbClr val="000000"/>
                  </a:solidFill>
                </a:uFill>
                <a:latin typeface="Symbol"/>
                <a:cs typeface="Symbol"/>
              </a:rPr>
              <a:t></a:t>
            </a:r>
            <a:r>
              <a:rPr sz="1100" i="1" u="sng" spc="45" dirty="0">
                <a:uFill>
                  <a:solidFill>
                    <a:srgbClr val="000000"/>
                  </a:solidFill>
                </a:uFill>
                <a:latin typeface="Symbol"/>
                <a:cs typeface="Symbol"/>
              </a:rPr>
              <a:t></a:t>
            </a:r>
            <a:r>
              <a:rPr sz="1100" i="1" spc="-145" dirty="0">
                <a:latin typeface="Times New Roman"/>
                <a:cs typeface="Times New Roman"/>
              </a:rPr>
              <a:t> </a:t>
            </a:r>
            <a:r>
              <a:rPr sz="1350" u="sng" spc="-5" dirty="0">
                <a:uFill>
                  <a:solidFill>
                    <a:srgbClr val="000000"/>
                  </a:solidFill>
                </a:uFill>
                <a:latin typeface="Symbol"/>
                <a:cs typeface="Symbol"/>
              </a:rPr>
              <a:t></a:t>
            </a:r>
            <a:endParaRPr sz="1350">
              <a:latin typeface="Symbol"/>
              <a:cs typeface="Symbol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302082" y="1463134"/>
            <a:ext cx="204470" cy="19558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1000" spc="165" dirty="0">
                <a:latin typeface="Symbol"/>
                <a:cs typeface="Symbol"/>
              </a:rPr>
              <a:t></a:t>
            </a:r>
            <a:r>
              <a:rPr sz="1100" i="1" spc="140" dirty="0">
                <a:latin typeface="Symbol"/>
                <a:cs typeface="Symbol"/>
              </a:rPr>
              <a:t></a:t>
            </a:r>
            <a:endParaRPr sz="1100">
              <a:latin typeface="Symbol"/>
              <a:cs typeface="Symbol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121765" y="1251166"/>
            <a:ext cx="530225" cy="2305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500" spc="300" baseline="5555" dirty="0">
                <a:latin typeface="Symbol"/>
                <a:cs typeface="Symbol"/>
              </a:rPr>
              <a:t></a:t>
            </a:r>
            <a:r>
              <a:rPr sz="1000" u="sng" spc="200" dirty="0">
                <a:uFill>
                  <a:solidFill>
                    <a:srgbClr val="000000"/>
                  </a:solidFill>
                </a:uFill>
                <a:latin typeface="Symbol"/>
                <a:cs typeface="Symbol"/>
              </a:rPr>
              <a:t></a:t>
            </a:r>
            <a:r>
              <a:rPr sz="1000" i="1" u="sng" spc="20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J</a:t>
            </a:r>
            <a:r>
              <a:rPr sz="1000" i="1" u="sng" spc="-10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350" u="sng" spc="45" dirty="0">
                <a:uFill>
                  <a:solidFill>
                    <a:srgbClr val="000000"/>
                  </a:solidFill>
                </a:uFill>
                <a:latin typeface="Symbol"/>
                <a:cs typeface="Symbol"/>
              </a:rPr>
              <a:t></a:t>
            </a:r>
            <a:r>
              <a:rPr sz="1100" i="1" u="sng" spc="45" dirty="0">
                <a:uFill>
                  <a:solidFill>
                    <a:srgbClr val="000000"/>
                  </a:solidFill>
                </a:uFill>
                <a:latin typeface="Symbol"/>
                <a:cs typeface="Symbol"/>
              </a:rPr>
              <a:t></a:t>
            </a:r>
            <a:r>
              <a:rPr sz="1100" i="1" spc="-155" dirty="0">
                <a:latin typeface="Times New Roman"/>
                <a:cs typeface="Times New Roman"/>
              </a:rPr>
              <a:t> </a:t>
            </a:r>
            <a:r>
              <a:rPr sz="1350" u="sng" spc="-5" dirty="0">
                <a:uFill>
                  <a:solidFill>
                    <a:srgbClr val="000000"/>
                  </a:solidFill>
                </a:uFill>
                <a:latin typeface="Symbol"/>
                <a:cs typeface="Symbol"/>
              </a:rPr>
              <a:t></a:t>
            </a:r>
            <a:endParaRPr sz="1350">
              <a:latin typeface="Symbol"/>
              <a:cs typeface="Symbo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07542" y="161925"/>
            <a:ext cx="41402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中心极限定理的意义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07542" y="694334"/>
            <a:ext cx="8071484" cy="3793490"/>
          </a:xfrm>
          <a:prstGeom prst="rect">
            <a:avLst/>
          </a:prstGeom>
        </p:spPr>
        <p:txBody>
          <a:bodyPr vert="horz" wrap="square" lIns="0" tIns="183515" rIns="0" bIns="0" rtlCol="0">
            <a:spAutoFit/>
          </a:bodyPr>
          <a:lstStyle/>
          <a:p>
            <a:pPr marL="337185" indent="-325120">
              <a:lnSpc>
                <a:spcPct val="100000"/>
              </a:lnSpc>
              <a:spcBef>
                <a:spcPts val="1445"/>
              </a:spcBef>
              <a:buClr>
                <a:srgbClr val="6FAC46"/>
              </a:buClr>
              <a:buFont typeface="Wingdings"/>
              <a:buChar char=""/>
              <a:tabLst>
                <a:tab pos="337820" algn="l"/>
              </a:tabLst>
            </a:pPr>
            <a:r>
              <a:rPr sz="2800" spc="-5" dirty="0">
                <a:solidFill>
                  <a:srgbClr val="171717"/>
                </a:solidFill>
                <a:latin typeface="Microsoft YaHei"/>
                <a:cs typeface="Microsoft YaHei"/>
              </a:rPr>
              <a:t>实际问题中，很多随机现象可以看</a:t>
            </a:r>
            <a:r>
              <a:rPr sz="2800" spc="15" dirty="0">
                <a:solidFill>
                  <a:srgbClr val="171717"/>
                </a:solidFill>
                <a:latin typeface="Microsoft YaHei"/>
                <a:cs typeface="Microsoft YaHei"/>
              </a:rPr>
              <a:t>做</a:t>
            </a:r>
            <a:r>
              <a:rPr sz="2800" spc="-5" dirty="0">
                <a:solidFill>
                  <a:srgbClr val="FF0000"/>
                </a:solidFill>
                <a:latin typeface="Microsoft YaHei"/>
                <a:cs typeface="Microsoft YaHei"/>
              </a:rPr>
              <a:t>众多</a:t>
            </a:r>
            <a:r>
              <a:rPr sz="2800" dirty="0">
                <a:solidFill>
                  <a:srgbClr val="FF0000"/>
                </a:solidFill>
                <a:latin typeface="Microsoft YaHei"/>
                <a:cs typeface="Microsoft YaHei"/>
              </a:rPr>
              <a:t>因</a:t>
            </a:r>
            <a:r>
              <a:rPr sz="2800" spc="-5" dirty="0">
                <a:solidFill>
                  <a:srgbClr val="FF0000"/>
                </a:solidFill>
                <a:latin typeface="Microsoft YaHei"/>
                <a:cs typeface="Microsoft YaHei"/>
              </a:rPr>
              <a:t>素</a:t>
            </a:r>
            <a:endParaRPr sz="2800">
              <a:latin typeface="Microsoft YaHei"/>
              <a:cs typeface="Microsoft YaHei"/>
            </a:endParaRPr>
          </a:p>
          <a:p>
            <a:pPr marL="241300">
              <a:lnSpc>
                <a:spcPct val="100000"/>
              </a:lnSpc>
              <a:spcBef>
                <a:spcPts val="1350"/>
              </a:spcBef>
            </a:pPr>
            <a:r>
              <a:rPr sz="2800" spc="-5" dirty="0">
                <a:solidFill>
                  <a:srgbClr val="171717"/>
                </a:solidFill>
                <a:latin typeface="Microsoft YaHei"/>
                <a:cs typeface="Microsoft YaHei"/>
              </a:rPr>
              <a:t>的独立</a:t>
            </a:r>
            <a:r>
              <a:rPr sz="2800" dirty="0">
                <a:solidFill>
                  <a:srgbClr val="171717"/>
                </a:solidFill>
                <a:latin typeface="Microsoft YaHei"/>
                <a:cs typeface="Microsoft YaHei"/>
              </a:rPr>
              <a:t>影</a:t>
            </a:r>
            <a:r>
              <a:rPr sz="2800" spc="-5" dirty="0">
                <a:solidFill>
                  <a:srgbClr val="171717"/>
                </a:solidFill>
                <a:latin typeface="Microsoft YaHei"/>
                <a:cs typeface="Microsoft YaHei"/>
              </a:rPr>
              <a:t>响的综</a:t>
            </a:r>
            <a:r>
              <a:rPr sz="2800" dirty="0">
                <a:solidFill>
                  <a:srgbClr val="171717"/>
                </a:solidFill>
                <a:latin typeface="Microsoft YaHei"/>
                <a:cs typeface="Microsoft YaHei"/>
              </a:rPr>
              <a:t>合</a:t>
            </a:r>
            <a:r>
              <a:rPr sz="2800" spc="-5" dirty="0">
                <a:solidFill>
                  <a:srgbClr val="171717"/>
                </a:solidFill>
                <a:latin typeface="Microsoft YaHei"/>
                <a:cs typeface="Microsoft YaHei"/>
              </a:rPr>
              <a:t>反应，</a:t>
            </a:r>
            <a:r>
              <a:rPr sz="2800" dirty="0">
                <a:solidFill>
                  <a:srgbClr val="171717"/>
                </a:solidFill>
                <a:latin typeface="Microsoft YaHei"/>
                <a:cs typeface="Microsoft YaHei"/>
              </a:rPr>
              <a:t>往</a:t>
            </a:r>
            <a:r>
              <a:rPr sz="2800" spc="-5" dirty="0">
                <a:solidFill>
                  <a:srgbClr val="171717"/>
                </a:solidFill>
                <a:latin typeface="Microsoft YaHei"/>
                <a:cs typeface="Microsoft YaHei"/>
              </a:rPr>
              <a:t>往近似</a:t>
            </a:r>
            <a:r>
              <a:rPr sz="2800" dirty="0">
                <a:solidFill>
                  <a:srgbClr val="171717"/>
                </a:solidFill>
                <a:latin typeface="Microsoft YaHei"/>
                <a:cs typeface="Microsoft YaHei"/>
              </a:rPr>
              <a:t>服</a:t>
            </a:r>
            <a:r>
              <a:rPr sz="2800" spc="-5" dirty="0">
                <a:solidFill>
                  <a:srgbClr val="171717"/>
                </a:solidFill>
                <a:latin typeface="Microsoft YaHei"/>
                <a:cs typeface="Microsoft YaHei"/>
              </a:rPr>
              <a:t>从正态</a:t>
            </a:r>
            <a:r>
              <a:rPr sz="2800" dirty="0">
                <a:solidFill>
                  <a:srgbClr val="171717"/>
                </a:solidFill>
                <a:latin typeface="Microsoft YaHei"/>
                <a:cs typeface="Microsoft YaHei"/>
              </a:rPr>
              <a:t>分</a:t>
            </a:r>
            <a:r>
              <a:rPr sz="2800" spc="-5" dirty="0">
                <a:solidFill>
                  <a:srgbClr val="171717"/>
                </a:solidFill>
                <a:latin typeface="Microsoft YaHei"/>
                <a:cs typeface="Microsoft YaHei"/>
              </a:rPr>
              <a:t>布。</a:t>
            </a:r>
            <a:endParaRPr sz="2800">
              <a:latin typeface="Microsoft YaHei"/>
              <a:cs typeface="Microsoft YaHei"/>
            </a:endParaRPr>
          </a:p>
          <a:p>
            <a:pPr marL="697865" lvl="1" indent="-323215">
              <a:lnSpc>
                <a:spcPct val="100000"/>
              </a:lnSpc>
              <a:spcBef>
                <a:spcPts val="1240"/>
              </a:spcBef>
              <a:buClr>
                <a:srgbClr val="6FAC46"/>
              </a:buClr>
              <a:buFont typeface="Wingdings"/>
              <a:buChar char=""/>
              <a:tabLst>
                <a:tab pos="698500" algn="l"/>
              </a:tabLst>
            </a:pPr>
            <a:r>
              <a:rPr sz="2400" dirty="0">
                <a:solidFill>
                  <a:srgbClr val="171717"/>
                </a:solidFill>
                <a:latin typeface="Microsoft YaHei"/>
                <a:cs typeface="Microsoft YaHei"/>
              </a:rPr>
              <a:t>城市耗电量：大量用户的耗电量总和</a:t>
            </a:r>
            <a:endParaRPr sz="2400">
              <a:latin typeface="Microsoft YaHei"/>
              <a:cs typeface="Microsoft YaHei"/>
            </a:endParaRPr>
          </a:p>
          <a:p>
            <a:pPr marL="697865" lvl="1" indent="-323215">
              <a:lnSpc>
                <a:spcPct val="100000"/>
              </a:lnSpc>
              <a:spcBef>
                <a:spcPts val="1150"/>
              </a:spcBef>
              <a:buClr>
                <a:srgbClr val="6FAC46"/>
              </a:buClr>
              <a:buFont typeface="Wingdings"/>
              <a:buChar char=""/>
              <a:tabLst>
                <a:tab pos="698500" algn="l"/>
              </a:tabLst>
            </a:pPr>
            <a:r>
              <a:rPr sz="2400" dirty="0">
                <a:solidFill>
                  <a:srgbClr val="171717"/>
                </a:solidFill>
                <a:latin typeface="Microsoft YaHei"/>
                <a:cs typeface="Microsoft YaHei"/>
              </a:rPr>
              <a:t>测量误差：许多观察不到的、微小误差的总和</a:t>
            </a:r>
            <a:endParaRPr sz="2400">
              <a:latin typeface="Microsoft YaHei"/>
              <a:cs typeface="Microsoft YaHei"/>
            </a:endParaRPr>
          </a:p>
          <a:p>
            <a:pPr lvl="1">
              <a:lnSpc>
                <a:spcPct val="100000"/>
              </a:lnSpc>
              <a:spcBef>
                <a:spcPts val="10"/>
              </a:spcBef>
              <a:buClr>
                <a:srgbClr val="6FAC46"/>
              </a:buClr>
              <a:buFont typeface="Wingdings"/>
              <a:buChar char=""/>
            </a:pPr>
            <a:endParaRPr sz="4500">
              <a:latin typeface="Times New Roman"/>
              <a:cs typeface="Times New Roman"/>
            </a:endParaRPr>
          </a:p>
          <a:p>
            <a:pPr marL="697865" lvl="1" indent="-323215">
              <a:lnSpc>
                <a:spcPct val="100000"/>
              </a:lnSpc>
              <a:buClr>
                <a:srgbClr val="6FAC46"/>
              </a:buClr>
              <a:buFont typeface="Wingdings"/>
              <a:buChar char=""/>
              <a:tabLst>
                <a:tab pos="698500" algn="l"/>
              </a:tabLst>
            </a:pPr>
            <a:r>
              <a:rPr sz="2400" dirty="0">
                <a:solidFill>
                  <a:srgbClr val="171717"/>
                </a:solidFill>
                <a:latin typeface="Microsoft YaHei"/>
                <a:cs typeface="Microsoft YaHei"/>
              </a:rPr>
              <a:t>注：应用前提是多</a:t>
            </a:r>
            <a:r>
              <a:rPr sz="2400" spc="-20" dirty="0">
                <a:solidFill>
                  <a:srgbClr val="171717"/>
                </a:solidFill>
                <a:latin typeface="Microsoft YaHei"/>
                <a:cs typeface="Microsoft YaHei"/>
              </a:rPr>
              <a:t>个</a:t>
            </a:r>
            <a:r>
              <a:rPr sz="2400" spc="-5" dirty="0">
                <a:solidFill>
                  <a:srgbClr val="FF0000"/>
                </a:solidFill>
                <a:latin typeface="Microsoft YaHei"/>
                <a:cs typeface="Microsoft YaHei"/>
              </a:rPr>
              <a:t>随机变量的和</a:t>
            </a:r>
            <a:r>
              <a:rPr sz="2400" spc="-5" dirty="0">
                <a:solidFill>
                  <a:srgbClr val="171717"/>
                </a:solidFill>
                <a:latin typeface="Microsoft YaHei"/>
                <a:cs typeface="Microsoft YaHei"/>
              </a:rPr>
              <a:t>，有些问题是乘性</a:t>
            </a:r>
            <a:endParaRPr sz="2400">
              <a:latin typeface="Microsoft YaHei"/>
              <a:cs typeface="Microsoft YaHei"/>
            </a:endParaRPr>
          </a:p>
          <a:p>
            <a:pPr marL="697865">
              <a:lnSpc>
                <a:spcPct val="100000"/>
              </a:lnSpc>
              <a:spcBef>
                <a:spcPts val="1155"/>
              </a:spcBef>
            </a:pPr>
            <a:r>
              <a:rPr sz="2400" dirty="0">
                <a:solidFill>
                  <a:srgbClr val="171717"/>
                </a:solidFill>
                <a:latin typeface="Microsoft YaHei"/>
                <a:cs typeface="Microsoft YaHei"/>
              </a:rPr>
              <a:t>误差，则需要鉴别或者取对数后再使用。</a:t>
            </a:r>
            <a:endParaRPr sz="24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161925"/>
            <a:ext cx="36830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目标函数的有效性</a:t>
            </a:r>
          </a:p>
        </p:txBody>
      </p:sp>
      <p:sp>
        <p:nvSpPr>
          <p:cNvPr id="3" name="object 3"/>
          <p:cNvSpPr/>
          <p:nvPr/>
        </p:nvSpPr>
        <p:spPr>
          <a:xfrm>
            <a:off x="355215" y="2109330"/>
            <a:ext cx="4082572" cy="238940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562600" y="103747"/>
            <a:ext cx="3456431" cy="20055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712343" y="2158099"/>
            <a:ext cx="4084076" cy="238940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161925"/>
            <a:ext cx="18542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数据显示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342510" y="4811667"/>
            <a:ext cx="458470" cy="186055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"/>
              </a:spcBef>
            </a:pPr>
            <a:r>
              <a:rPr sz="1200" dirty="0">
                <a:solidFill>
                  <a:srgbClr val="565656"/>
                </a:solidFill>
                <a:latin typeface="Verdana"/>
                <a:cs typeface="Verdana"/>
              </a:rPr>
              <a:t>71</a:t>
            </a:r>
            <a:r>
              <a:rPr sz="1200" spc="-10" dirty="0">
                <a:solidFill>
                  <a:srgbClr val="565656"/>
                </a:solidFill>
                <a:latin typeface="Verdana"/>
                <a:cs typeface="Verdana"/>
              </a:rPr>
              <a:t>/</a:t>
            </a:r>
            <a:r>
              <a:rPr sz="1200" dirty="0">
                <a:solidFill>
                  <a:srgbClr val="565656"/>
                </a:solidFill>
                <a:latin typeface="Verdana"/>
                <a:cs typeface="Verdana"/>
              </a:rPr>
              <a:t>83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962400" y="0"/>
            <a:ext cx="5067300" cy="51008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30892" y="1301996"/>
            <a:ext cx="2232179" cy="37495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334842" y="174403"/>
            <a:ext cx="1613685" cy="3986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07542" y="161925"/>
            <a:ext cx="23114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拟合与预测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07542" y="690981"/>
            <a:ext cx="7611745" cy="1215390"/>
          </a:xfrm>
          <a:prstGeom prst="rect">
            <a:avLst/>
          </a:prstGeom>
        </p:spPr>
        <p:txBody>
          <a:bodyPr vert="horz" wrap="square" lIns="0" tIns="210820" rIns="0" bIns="0" rtlCol="0">
            <a:spAutoFit/>
          </a:bodyPr>
          <a:lstStyle/>
          <a:p>
            <a:pPr marL="337185" indent="-325120">
              <a:lnSpc>
                <a:spcPct val="100000"/>
              </a:lnSpc>
              <a:spcBef>
                <a:spcPts val="1660"/>
              </a:spcBef>
              <a:buClr>
                <a:srgbClr val="6FAC46"/>
              </a:buClr>
              <a:buFont typeface="Wingdings"/>
              <a:buChar char=""/>
              <a:tabLst>
                <a:tab pos="337820" algn="l"/>
              </a:tabLst>
            </a:pPr>
            <a:r>
              <a:rPr sz="2600" spc="-5" dirty="0">
                <a:solidFill>
                  <a:srgbClr val="171717"/>
                </a:solidFill>
                <a:latin typeface="Microsoft YaHei"/>
                <a:cs typeface="Microsoft YaHei"/>
              </a:rPr>
              <a:t>y=2.877+0.046*TV+0.179*Radio+0.0035*New</a:t>
            </a:r>
            <a:endParaRPr sz="2600">
              <a:latin typeface="Microsoft YaHei"/>
              <a:cs typeface="Microsoft YaHei"/>
            </a:endParaRPr>
          </a:p>
          <a:p>
            <a:pPr marL="241300">
              <a:lnSpc>
                <a:spcPct val="100000"/>
              </a:lnSpc>
              <a:spcBef>
                <a:spcPts val="1565"/>
              </a:spcBef>
            </a:pPr>
            <a:r>
              <a:rPr sz="2600" spc="-5" dirty="0">
                <a:solidFill>
                  <a:srgbClr val="171717"/>
                </a:solidFill>
                <a:latin typeface="Microsoft YaHei"/>
                <a:cs typeface="Microsoft YaHei"/>
              </a:rPr>
              <a:t>spaper</a:t>
            </a:r>
            <a:endParaRPr sz="2600">
              <a:latin typeface="Microsoft YaHei"/>
              <a:cs typeface="Microsoft YaHe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154935" y="1581911"/>
            <a:ext cx="4779264" cy="28986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688D79F-52FA-B04E-9A01-DC8F044BD7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8500" y="62664"/>
            <a:ext cx="2095500" cy="800100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334842" y="174403"/>
            <a:ext cx="1613685" cy="3986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07542" y="161925"/>
            <a:ext cx="9398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小结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07542" y="693052"/>
            <a:ext cx="7970520" cy="3635375"/>
          </a:xfrm>
          <a:prstGeom prst="rect">
            <a:avLst/>
          </a:prstGeom>
        </p:spPr>
        <p:txBody>
          <a:bodyPr vert="horz" wrap="square" lIns="0" tIns="171450" rIns="0" bIns="0" rtlCol="0">
            <a:spAutoFit/>
          </a:bodyPr>
          <a:lstStyle/>
          <a:p>
            <a:pPr marL="337185" indent="-325120" algn="just">
              <a:lnSpc>
                <a:spcPct val="100000"/>
              </a:lnSpc>
              <a:spcBef>
                <a:spcPts val="1350"/>
              </a:spcBef>
              <a:buClr>
                <a:srgbClr val="6FAC46"/>
              </a:buClr>
              <a:buFont typeface="Wingdings"/>
              <a:buChar char=""/>
              <a:tabLst>
                <a:tab pos="337820" algn="l"/>
              </a:tabLst>
            </a:pPr>
            <a:r>
              <a:rPr sz="2400" dirty="0">
                <a:solidFill>
                  <a:srgbClr val="171717"/>
                </a:solidFill>
                <a:latin typeface="Microsoft YaHei"/>
                <a:cs typeface="Microsoft YaHei"/>
              </a:rPr>
              <a:t>本模型虽然简单，但它涵盖了机器学习相当部分的内容。</a:t>
            </a:r>
            <a:endParaRPr sz="2400">
              <a:latin typeface="Microsoft YaHei"/>
              <a:cs typeface="Microsoft YaHei"/>
            </a:endParaRPr>
          </a:p>
          <a:p>
            <a:pPr marL="697865" lvl="1" indent="-323215" algn="just">
              <a:lnSpc>
                <a:spcPct val="100000"/>
              </a:lnSpc>
              <a:spcBef>
                <a:spcPts val="1055"/>
              </a:spcBef>
              <a:buClr>
                <a:srgbClr val="6FAC46"/>
              </a:buClr>
              <a:buFont typeface="Wingdings"/>
              <a:buChar char=""/>
              <a:tabLst>
                <a:tab pos="698500" algn="l"/>
              </a:tabLst>
            </a:pPr>
            <a:r>
              <a:rPr sz="2000" dirty="0">
                <a:solidFill>
                  <a:srgbClr val="171717"/>
                </a:solidFill>
                <a:latin typeface="Microsoft YaHei"/>
                <a:cs typeface="Microsoft YaHei"/>
              </a:rPr>
              <a:t>使用75%的训练集</a:t>
            </a:r>
            <a:r>
              <a:rPr sz="2000" spc="-10" dirty="0">
                <a:solidFill>
                  <a:srgbClr val="171717"/>
                </a:solidFill>
                <a:latin typeface="Microsoft YaHei"/>
                <a:cs typeface="Microsoft YaHei"/>
              </a:rPr>
              <a:t>和</a:t>
            </a:r>
            <a:r>
              <a:rPr sz="2000" spc="-5" dirty="0">
                <a:solidFill>
                  <a:srgbClr val="171717"/>
                </a:solidFill>
                <a:latin typeface="Microsoft YaHei"/>
                <a:cs typeface="Microsoft YaHei"/>
              </a:rPr>
              <a:t>25%</a:t>
            </a:r>
            <a:r>
              <a:rPr sz="2000" dirty="0">
                <a:solidFill>
                  <a:srgbClr val="171717"/>
                </a:solidFill>
                <a:latin typeface="Microsoft YaHei"/>
                <a:cs typeface="Microsoft YaHei"/>
              </a:rPr>
              <a:t>的测</a:t>
            </a:r>
            <a:r>
              <a:rPr sz="2000" spc="-15" dirty="0">
                <a:solidFill>
                  <a:srgbClr val="171717"/>
                </a:solidFill>
                <a:latin typeface="Microsoft YaHei"/>
                <a:cs typeface="Microsoft YaHei"/>
              </a:rPr>
              <a:t>试</a:t>
            </a:r>
            <a:r>
              <a:rPr sz="2000" dirty="0">
                <a:solidFill>
                  <a:srgbClr val="171717"/>
                </a:solidFill>
                <a:latin typeface="Microsoft YaHei"/>
                <a:cs typeface="Microsoft YaHei"/>
              </a:rPr>
              <a:t>集</a:t>
            </a:r>
            <a:endParaRPr sz="2000">
              <a:latin typeface="Microsoft YaHei"/>
              <a:cs typeface="Microsoft YaHei"/>
            </a:endParaRPr>
          </a:p>
          <a:p>
            <a:pPr marL="697865" marR="401320" lvl="1" indent="-323215" algn="just">
              <a:lnSpc>
                <a:spcPct val="140000"/>
              </a:lnSpc>
              <a:buClr>
                <a:srgbClr val="6FAC46"/>
              </a:buClr>
              <a:buFont typeface="Wingdings"/>
              <a:buChar char=""/>
              <a:tabLst>
                <a:tab pos="698500" algn="l"/>
              </a:tabLst>
            </a:pPr>
            <a:r>
              <a:rPr sz="2000" dirty="0">
                <a:solidFill>
                  <a:srgbClr val="171717"/>
                </a:solidFill>
                <a:latin typeface="Microsoft YaHei"/>
                <a:cs typeface="Microsoft YaHei"/>
              </a:rPr>
              <a:t>分析模型后，使用最为</a:t>
            </a:r>
            <a:r>
              <a:rPr sz="2000" spc="-15" dirty="0">
                <a:solidFill>
                  <a:srgbClr val="171717"/>
                </a:solidFill>
                <a:latin typeface="Microsoft YaHei"/>
                <a:cs typeface="Microsoft YaHei"/>
              </a:rPr>
              <a:t>简</a:t>
            </a:r>
            <a:r>
              <a:rPr sz="2000" dirty="0">
                <a:solidFill>
                  <a:srgbClr val="171717"/>
                </a:solidFill>
                <a:latin typeface="Microsoft YaHei"/>
                <a:cs typeface="Microsoft YaHei"/>
              </a:rPr>
              <a:t>单的</a:t>
            </a:r>
            <a:r>
              <a:rPr sz="2000" spc="-15" dirty="0">
                <a:solidFill>
                  <a:srgbClr val="171717"/>
                </a:solidFill>
                <a:latin typeface="Microsoft YaHei"/>
                <a:cs typeface="Microsoft YaHei"/>
              </a:rPr>
              <a:t>方</a:t>
            </a:r>
            <a:r>
              <a:rPr sz="2000" dirty="0">
                <a:solidFill>
                  <a:srgbClr val="171717"/>
                </a:solidFill>
                <a:latin typeface="Microsoft YaHei"/>
                <a:cs typeface="Microsoft YaHei"/>
              </a:rPr>
              <a:t>法：</a:t>
            </a:r>
            <a:r>
              <a:rPr sz="2000" spc="-15" dirty="0">
                <a:solidFill>
                  <a:srgbClr val="171717"/>
                </a:solidFill>
                <a:latin typeface="Microsoft YaHei"/>
                <a:cs typeface="Microsoft YaHei"/>
              </a:rPr>
              <a:t>直</a:t>
            </a:r>
            <a:r>
              <a:rPr sz="2000" dirty="0">
                <a:solidFill>
                  <a:srgbClr val="171717"/>
                </a:solidFill>
                <a:latin typeface="Microsoft YaHei"/>
                <a:cs typeface="Microsoft YaHei"/>
              </a:rPr>
              <a:t>接删</a:t>
            </a:r>
            <a:r>
              <a:rPr sz="2000" spc="-15" dirty="0">
                <a:solidFill>
                  <a:srgbClr val="171717"/>
                </a:solidFill>
                <a:latin typeface="Microsoft YaHei"/>
                <a:cs typeface="Microsoft YaHei"/>
              </a:rPr>
              <a:t>除</a:t>
            </a:r>
            <a:r>
              <a:rPr sz="2000" dirty="0">
                <a:solidFill>
                  <a:srgbClr val="171717"/>
                </a:solidFill>
                <a:latin typeface="Microsoft YaHei"/>
                <a:cs typeface="Microsoft YaHei"/>
              </a:rPr>
              <a:t>；反</a:t>
            </a:r>
            <a:r>
              <a:rPr sz="2000" spc="-15" dirty="0">
                <a:solidFill>
                  <a:srgbClr val="171717"/>
                </a:solidFill>
                <a:latin typeface="Microsoft YaHei"/>
                <a:cs typeface="Microsoft YaHei"/>
              </a:rPr>
              <a:t>而</a:t>
            </a:r>
            <a:r>
              <a:rPr sz="2000" dirty="0">
                <a:solidFill>
                  <a:srgbClr val="171717"/>
                </a:solidFill>
                <a:latin typeface="Microsoft YaHei"/>
                <a:cs typeface="Microsoft YaHei"/>
              </a:rPr>
              <a:t>得到</a:t>
            </a:r>
            <a:r>
              <a:rPr sz="2000" spc="-15" dirty="0">
                <a:solidFill>
                  <a:srgbClr val="171717"/>
                </a:solidFill>
                <a:latin typeface="Microsoft YaHei"/>
                <a:cs typeface="Microsoft YaHei"/>
              </a:rPr>
              <a:t>了</a:t>
            </a:r>
            <a:r>
              <a:rPr sz="2000" dirty="0">
                <a:solidFill>
                  <a:srgbClr val="171717"/>
                </a:solidFill>
                <a:latin typeface="Microsoft YaHei"/>
                <a:cs typeface="Microsoft YaHei"/>
              </a:rPr>
              <a:t>更 好的预测结果。</a:t>
            </a:r>
            <a:endParaRPr sz="2000">
              <a:latin typeface="Microsoft YaHei"/>
              <a:cs typeface="Microsoft YaHei"/>
            </a:endParaRPr>
          </a:p>
          <a:p>
            <a:pPr marL="337185" indent="-325120" algn="just">
              <a:lnSpc>
                <a:spcPct val="100000"/>
              </a:lnSpc>
              <a:spcBef>
                <a:spcPts val="1065"/>
              </a:spcBef>
              <a:buClr>
                <a:srgbClr val="6FAC46"/>
              </a:buClr>
              <a:buFont typeface="Wingdings"/>
              <a:buChar char=""/>
              <a:tabLst>
                <a:tab pos="337820" algn="l"/>
              </a:tabLst>
            </a:pPr>
            <a:r>
              <a:rPr sz="2400" dirty="0">
                <a:solidFill>
                  <a:srgbClr val="171717"/>
                </a:solidFill>
                <a:latin typeface="Microsoft YaHei"/>
                <a:cs typeface="Microsoft YaHei"/>
              </a:rPr>
              <a:t>奥卡姆剃刀</a:t>
            </a:r>
            <a:endParaRPr sz="2400">
              <a:latin typeface="Microsoft YaHei"/>
              <a:cs typeface="Microsoft YaHei"/>
            </a:endParaRPr>
          </a:p>
          <a:p>
            <a:pPr marL="697865" marR="400685" lvl="1" indent="-323215" algn="just">
              <a:lnSpc>
                <a:spcPct val="140000"/>
              </a:lnSpc>
              <a:spcBef>
                <a:spcPts val="85"/>
              </a:spcBef>
              <a:buClr>
                <a:srgbClr val="6FAC46"/>
              </a:buClr>
              <a:buFont typeface="Wingdings"/>
              <a:buChar char=""/>
              <a:tabLst>
                <a:tab pos="698500" algn="l"/>
              </a:tabLst>
            </a:pPr>
            <a:r>
              <a:rPr sz="2000" dirty="0">
                <a:solidFill>
                  <a:srgbClr val="171717"/>
                </a:solidFill>
                <a:latin typeface="Microsoft YaHei"/>
                <a:cs typeface="Microsoft YaHei"/>
              </a:rPr>
              <a:t>如果用简单模型可以解</a:t>
            </a:r>
            <a:r>
              <a:rPr sz="2000" spc="-15" dirty="0">
                <a:solidFill>
                  <a:srgbClr val="171717"/>
                </a:solidFill>
                <a:latin typeface="Microsoft YaHei"/>
                <a:cs typeface="Microsoft YaHei"/>
              </a:rPr>
              <a:t>决</a:t>
            </a:r>
            <a:r>
              <a:rPr sz="2000" dirty="0">
                <a:solidFill>
                  <a:srgbClr val="171717"/>
                </a:solidFill>
                <a:latin typeface="Microsoft YaHei"/>
                <a:cs typeface="Microsoft YaHei"/>
              </a:rPr>
              <a:t>问题</a:t>
            </a:r>
            <a:r>
              <a:rPr sz="2000" spc="-15" dirty="0">
                <a:solidFill>
                  <a:srgbClr val="171717"/>
                </a:solidFill>
                <a:latin typeface="Microsoft YaHei"/>
                <a:cs typeface="Microsoft YaHei"/>
              </a:rPr>
              <a:t>，</a:t>
            </a:r>
            <a:r>
              <a:rPr sz="2000" dirty="0">
                <a:solidFill>
                  <a:srgbClr val="171717"/>
                </a:solidFill>
                <a:latin typeface="Microsoft YaHei"/>
                <a:cs typeface="Microsoft YaHei"/>
              </a:rPr>
              <a:t>则不</a:t>
            </a:r>
            <a:r>
              <a:rPr sz="2000" spc="-15" dirty="0">
                <a:solidFill>
                  <a:srgbClr val="171717"/>
                </a:solidFill>
                <a:latin typeface="Microsoft YaHei"/>
                <a:cs typeface="Microsoft YaHei"/>
              </a:rPr>
              <a:t>使</a:t>
            </a:r>
            <a:r>
              <a:rPr sz="2000" dirty="0">
                <a:solidFill>
                  <a:srgbClr val="171717"/>
                </a:solidFill>
                <a:latin typeface="Microsoft YaHei"/>
                <a:cs typeface="Microsoft YaHei"/>
              </a:rPr>
              <a:t>用更</a:t>
            </a:r>
            <a:r>
              <a:rPr sz="2000" spc="-15" dirty="0">
                <a:solidFill>
                  <a:srgbClr val="171717"/>
                </a:solidFill>
                <a:latin typeface="Microsoft YaHei"/>
                <a:cs typeface="Microsoft YaHei"/>
              </a:rPr>
              <a:t>复</a:t>
            </a:r>
            <a:r>
              <a:rPr sz="2000" dirty="0">
                <a:solidFill>
                  <a:srgbClr val="171717"/>
                </a:solidFill>
                <a:latin typeface="Microsoft YaHei"/>
                <a:cs typeface="Microsoft YaHei"/>
              </a:rPr>
              <a:t>杂的</a:t>
            </a:r>
            <a:r>
              <a:rPr sz="2000" spc="-15" dirty="0">
                <a:solidFill>
                  <a:srgbClr val="171717"/>
                </a:solidFill>
                <a:latin typeface="Microsoft YaHei"/>
                <a:cs typeface="Microsoft YaHei"/>
              </a:rPr>
              <a:t>模</a:t>
            </a:r>
            <a:r>
              <a:rPr sz="2000" dirty="0">
                <a:solidFill>
                  <a:srgbClr val="171717"/>
                </a:solidFill>
                <a:latin typeface="Microsoft YaHei"/>
                <a:cs typeface="Microsoft YaHei"/>
              </a:rPr>
              <a:t>型。</a:t>
            </a:r>
            <a:r>
              <a:rPr sz="2000" spc="-15" dirty="0">
                <a:solidFill>
                  <a:srgbClr val="171717"/>
                </a:solidFill>
                <a:latin typeface="Microsoft YaHei"/>
                <a:cs typeface="Microsoft YaHei"/>
              </a:rPr>
              <a:t>复</a:t>
            </a:r>
            <a:r>
              <a:rPr sz="2000" dirty="0">
                <a:solidFill>
                  <a:srgbClr val="171717"/>
                </a:solidFill>
                <a:latin typeface="Microsoft YaHei"/>
                <a:cs typeface="Microsoft YaHei"/>
              </a:rPr>
              <a:t>杂 模型往往增加不确定性</a:t>
            </a:r>
            <a:r>
              <a:rPr sz="2000" spc="-10" dirty="0">
                <a:solidFill>
                  <a:srgbClr val="171717"/>
                </a:solidFill>
                <a:latin typeface="Microsoft YaHei"/>
                <a:cs typeface="Microsoft YaHei"/>
              </a:rPr>
              <a:t>，</a:t>
            </a:r>
            <a:r>
              <a:rPr sz="2000" dirty="0">
                <a:solidFill>
                  <a:srgbClr val="171717"/>
                </a:solidFill>
                <a:latin typeface="Microsoft YaHei"/>
                <a:cs typeface="Microsoft YaHei"/>
              </a:rPr>
              <a:t>造成</a:t>
            </a:r>
            <a:r>
              <a:rPr sz="2000" spc="-10" dirty="0">
                <a:solidFill>
                  <a:srgbClr val="171717"/>
                </a:solidFill>
                <a:latin typeface="Microsoft YaHei"/>
                <a:cs typeface="Microsoft YaHei"/>
              </a:rPr>
              <a:t>过</a:t>
            </a:r>
            <a:r>
              <a:rPr sz="2000" dirty="0">
                <a:solidFill>
                  <a:srgbClr val="171717"/>
                </a:solidFill>
                <a:latin typeface="Microsoft YaHei"/>
                <a:cs typeface="Microsoft YaHei"/>
              </a:rPr>
              <a:t>多人</a:t>
            </a:r>
            <a:r>
              <a:rPr sz="2000" spc="-10" dirty="0">
                <a:solidFill>
                  <a:srgbClr val="171717"/>
                </a:solidFill>
                <a:latin typeface="Microsoft YaHei"/>
                <a:cs typeface="Microsoft YaHei"/>
              </a:rPr>
              <a:t>力</a:t>
            </a:r>
            <a:r>
              <a:rPr sz="2000" dirty="0">
                <a:solidFill>
                  <a:srgbClr val="171717"/>
                </a:solidFill>
                <a:latin typeface="Microsoft YaHei"/>
                <a:cs typeface="Microsoft YaHei"/>
              </a:rPr>
              <a:t>和物</a:t>
            </a:r>
            <a:r>
              <a:rPr sz="2000" spc="-10" dirty="0">
                <a:solidFill>
                  <a:srgbClr val="171717"/>
                </a:solidFill>
                <a:latin typeface="Microsoft YaHei"/>
                <a:cs typeface="Microsoft YaHei"/>
              </a:rPr>
              <a:t>力</a:t>
            </a:r>
            <a:r>
              <a:rPr sz="2000" dirty="0">
                <a:solidFill>
                  <a:srgbClr val="171717"/>
                </a:solidFill>
                <a:latin typeface="Microsoft YaHei"/>
                <a:cs typeface="Microsoft YaHei"/>
              </a:rPr>
              <a:t>成本</a:t>
            </a:r>
            <a:r>
              <a:rPr sz="2000" spc="-10" dirty="0">
                <a:solidFill>
                  <a:srgbClr val="171717"/>
                </a:solidFill>
                <a:latin typeface="Microsoft YaHei"/>
                <a:cs typeface="Microsoft YaHei"/>
              </a:rPr>
              <a:t>，</a:t>
            </a:r>
            <a:r>
              <a:rPr sz="2000" dirty="0">
                <a:solidFill>
                  <a:srgbClr val="171717"/>
                </a:solidFill>
                <a:latin typeface="Microsoft YaHei"/>
                <a:cs typeface="Microsoft YaHei"/>
              </a:rPr>
              <a:t>且容</a:t>
            </a:r>
            <a:r>
              <a:rPr sz="2000" spc="-10" dirty="0">
                <a:solidFill>
                  <a:srgbClr val="171717"/>
                </a:solidFill>
                <a:latin typeface="Microsoft YaHei"/>
                <a:cs typeface="Microsoft YaHei"/>
              </a:rPr>
              <a:t>易</a:t>
            </a:r>
            <a:r>
              <a:rPr sz="2000" dirty="0">
                <a:solidFill>
                  <a:srgbClr val="171717"/>
                </a:solidFill>
                <a:latin typeface="Microsoft YaHei"/>
                <a:cs typeface="Microsoft YaHei"/>
              </a:rPr>
              <a:t>过 拟合。</a:t>
            </a:r>
            <a:endParaRPr sz="2000">
              <a:latin typeface="Microsoft YaHei"/>
              <a:cs typeface="Microsoft YaHei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F25975D-0823-8544-B4E1-26F16A085A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8500" y="62664"/>
            <a:ext cx="2095500" cy="800100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334842" y="174403"/>
            <a:ext cx="1613685" cy="3986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07542" y="161925"/>
            <a:ext cx="27686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鸢尾花数据集</a:t>
            </a:r>
          </a:p>
        </p:txBody>
      </p:sp>
      <p:sp>
        <p:nvSpPr>
          <p:cNvPr id="4" name="object 4"/>
          <p:cNvSpPr/>
          <p:nvPr/>
        </p:nvSpPr>
        <p:spPr>
          <a:xfrm>
            <a:off x="4707635" y="0"/>
            <a:ext cx="4436363" cy="13502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618540" y="1327573"/>
            <a:ext cx="7663815" cy="3303904"/>
          </a:xfrm>
          <a:prstGeom prst="rect">
            <a:avLst/>
          </a:prstGeom>
        </p:spPr>
        <p:txBody>
          <a:bodyPr vert="horz" wrap="square" lIns="0" tIns="112395" rIns="0" bIns="0" rtlCol="0">
            <a:spAutoFit/>
          </a:bodyPr>
          <a:lstStyle/>
          <a:p>
            <a:pPr marL="337185" indent="-325120">
              <a:lnSpc>
                <a:spcPct val="100000"/>
              </a:lnSpc>
              <a:spcBef>
                <a:spcPts val="885"/>
              </a:spcBef>
              <a:buClr>
                <a:srgbClr val="6FAC46"/>
              </a:buClr>
              <a:buFont typeface="Wingdings"/>
              <a:buChar char=""/>
              <a:tabLst>
                <a:tab pos="337185" algn="l"/>
                <a:tab pos="337820" algn="l"/>
              </a:tabLst>
            </a:pPr>
            <a:r>
              <a:rPr sz="2000" dirty="0">
                <a:solidFill>
                  <a:srgbClr val="171717"/>
                </a:solidFill>
                <a:latin typeface="Microsoft YaHei"/>
                <a:cs typeface="Microsoft YaHei"/>
              </a:rPr>
              <a:t>鸢尾花数据集或许是最</a:t>
            </a:r>
            <a:r>
              <a:rPr sz="2000" spc="-10" dirty="0">
                <a:solidFill>
                  <a:srgbClr val="171717"/>
                </a:solidFill>
                <a:latin typeface="Microsoft YaHei"/>
                <a:cs typeface="Microsoft YaHei"/>
              </a:rPr>
              <a:t>有</a:t>
            </a:r>
            <a:r>
              <a:rPr sz="2000" dirty="0">
                <a:solidFill>
                  <a:srgbClr val="171717"/>
                </a:solidFill>
                <a:latin typeface="Microsoft YaHei"/>
                <a:cs typeface="Microsoft YaHei"/>
              </a:rPr>
              <a:t>名的</a:t>
            </a:r>
            <a:r>
              <a:rPr sz="2000" spc="-10" dirty="0">
                <a:solidFill>
                  <a:srgbClr val="171717"/>
                </a:solidFill>
                <a:latin typeface="Microsoft YaHei"/>
                <a:cs typeface="Microsoft YaHei"/>
              </a:rPr>
              <a:t>模</a:t>
            </a:r>
            <a:r>
              <a:rPr sz="2000" dirty="0">
                <a:solidFill>
                  <a:srgbClr val="171717"/>
                </a:solidFill>
                <a:latin typeface="Microsoft YaHei"/>
                <a:cs typeface="Microsoft YaHei"/>
              </a:rPr>
              <a:t>式识</a:t>
            </a:r>
            <a:r>
              <a:rPr sz="2000" spc="-10" dirty="0">
                <a:solidFill>
                  <a:srgbClr val="171717"/>
                </a:solidFill>
                <a:latin typeface="Microsoft YaHei"/>
                <a:cs typeface="Microsoft YaHei"/>
              </a:rPr>
              <a:t>别</a:t>
            </a:r>
            <a:r>
              <a:rPr sz="2000" dirty="0">
                <a:solidFill>
                  <a:srgbClr val="171717"/>
                </a:solidFill>
                <a:latin typeface="Microsoft YaHei"/>
                <a:cs typeface="Microsoft YaHei"/>
              </a:rPr>
              <a:t>测试</a:t>
            </a:r>
            <a:r>
              <a:rPr sz="2000" spc="-10" dirty="0">
                <a:solidFill>
                  <a:srgbClr val="171717"/>
                </a:solidFill>
                <a:latin typeface="Microsoft YaHei"/>
                <a:cs typeface="Microsoft YaHei"/>
              </a:rPr>
              <a:t>数</a:t>
            </a:r>
            <a:r>
              <a:rPr sz="2000" dirty="0">
                <a:solidFill>
                  <a:srgbClr val="171717"/>
                </a:solidFill>
                <a:latin typeface="Microsoft YaHei"/>
                <a:cs typeface="Microsoft YaHei"/>
              </a:rPr>
              <a:t>据。</a:t>
            </a:r>
            <a:endParaRPr sz="2000">
              <a:latin typeface="Microsoft YaHei"/>
              <a:cs typeface="Microsoft YaHei"/>
            </a:endParaRPr>
          </a:p>
          <a:p>
            <a:pPr marL="698500" marR="120014" lvl="1" indent="-323850">
              <a:lnSpc>
                <a:spcPct val="130000"/>
              </a:lnSpc>
              <a:spcBef>
                <a:spcPts val="60"/>
              </a:spcBef>
              <a:buClr>
                <a:srgbClr val="6FAC46"/>
              </a:buClr>
              <a:buFont typeface="Wingdings"/>
              <a:buChar char=""/>
              <a:tabLst>
                <a:tab pos="698500" algn="l"/>
                <a:tab pos="699135" algn="l"/>
              </a:tabLst>
            </a:pPr>
            <a:r>
              <a:rPr sz="1700" dirty="0">
                <a:solidFill>
                  <a:srgbClr val="171717"/>
                </a:solidFill>
                <a:latin typeface="Microsoft YaHei"/>
                <a:cs typeface="Microsoft YaHei"/>
              </a:rPr>
              <a:t>早在</a:t>
            </a:r>
            <a:r>
              <a:rPr sz="1700" spc="-5" dirty="0">
                <a:solidFill>
                  <a:srgbClr val="171717"/>
                </a:solidFill>
                <a:latin typeface="Microsoft YaHei"/>
                <a:cs typeface="Microsoft YaHei"/>
              </a:rPr>
              <a:t>1936</a:t>
            </a:r>
            <a:r>
              <a:rPr sz="1700" dirty="0">
                <a:solidFill>
                  <a:srgbClr val="171717"/>
                </a:solidFill>
                <a:latin typeface="Microsoft YaHei"/>
                <a:cs typeface="Microsoft YaHei"/>
              </a:rPr>
              <a:t>年，模式识别的先驱</a:t>
            </a:r>
            <a:r>
              <a:rPr sz="1700" spc="-5" dirty="0">
                <a:solidFill>
                  <a:srgbClr val="171717"/>
                </a:solidFill>
                <a:latin typeface="Microsoft YaHei"/>
                <a:cs typeface="Microsoft YaHei"/>
              </a:rPr>
              <a:t>Fisher</a:t>
            </a:r>
            <a:r>
              <a:rPr sz="1700" spc="-15" dirty="0">
                <a:solidFill>
                  <a:srgbClr val="171717"/>
                </a:solidFill>
                <a:latin typeface="Microsoft YaHei"/>
                <a:cs typeface="Microsoft YaHei"/>
              </a:rPr>
              <a:t>就</a:t>
            </a:r>
            <a:r>
              <a:rPr sz="1700" dirty="0">
                <a:solidFill>
                  <a:srgbClr val="171717"/>
                </a:solidFill>
                <a:latin typeface="Microsoft YaHei"/>
                <a:cs typeface="Microsoft YaHei"/>
              </a:rPr>
              <a:t>在论</a:t>
            </a:r>
            <a:r>
              <a:rPr sz="1700" spc="-15" dirty="0">
                <a:solidFill>
                  <a:srgbClr val="171717"/>
                </a:solidFill>
                <a:latin typeface="Microsoft YaHei"/>
                <a:cs typeface="Microsoft YaHei"/>
              </a:rPr>
              <a:t>文</a:t>
            </a:r>
            <a:r>
              <a:rPr sz="1700" spc="-5" dirty="0">
                <a:solidFill>
                  <a:srgbClr val="171717"/>
                </a:solidFill>
                <a:latin typeface="Microsoft YaHei"/>
                <a:cs typeface="Microsoft YaHei"/>
              </a:rPr>
              <a:t>“The</a:t>
            </a:r>
            <a:r>
              <a:rPr sz="1700" spc="-35" dirty="0">
                <a:solidFill>
                  <a:srgbClr val="171717"/>
                </a:solidFill>
                <a:latin typeface="Microsoft YaHei"/>
                <a:cs typeface="Microsoft YaHei"/>
              </a:rPr>
              <a:t> </a:t>
            </a:r>
            <a:r>
              <a:rPr sz="1700" dirty="0">
                <a:solidFill>
                  <a:srgbClr val="171717"/>
                </a:solidFill>
                <a:latin typeface="Microsoft YaHei"/>
                <a:cs typeface="Microsoft YaHei"/>
              </a:rPr>
              <a:t>use</a:t>
            </a:r>
            <a:r>
              <a:rPr sz="1700" spc="-20" dirty="0">
                <a:solidFill>
                  <a:srgbClr val="171717"/>
                </a:solidFill>
                <a:latin typeface="Microsoft YaHei"/>
                <a:cs typeface="Microsoft YaHei"/>
              </a:rPr>
              <a:t> of</a:t>
            </a:r>
            <a:r>
              <a:rPr sz="1700" spc="-15" dirty="0">
                <a:solidFill>
                  <a:srgbClr val="171717"/>
                </a:solidFill>
                <a:latin typeface="Microsoft YaHei"/>
                <a:cs typeface="Microsoft YaHei"/>
              </a:rPr>
              <a:t> </a:t>
            </a:r>
            <a:r>
              <a:rPr sz="1700" dirty="0">
                <a:solidFill>
                  <a:srgbClr val="171717"/>
                </a:solidFill>
                <a:latin typeface="Microsoft YaHei"/>
                <a:cs typeface="Microsoft YaHei"/>
              </a:rPr>
              <a:t>multiple  </a:t>
            </a:r>
            <a:r>
              <a:rPr sz="1700" spc="-5" dirty="0">
                <a:solidFill>
                  <a:srgbClr val="171717"/>
                </a:solidFill>
                <a:latin typeface="Microsoft YaHei"/>
                <a:cs typeface="Microsoft YaHei"/>
              </a:rPr>
              <a:t>measurements</a:t>
            </a:r>
            <a:r>
              <a:rPr sz="1700" spc="-45" dirty="0">
                <a:solidFill>
                  <a:srgbClr val="171717"/>
                </a:solidFill>
                <a:latin typeface="Microsoft YaHei"/>
                <a:cs typeface="Microsoft YaHei"/>
              </a:rPr>
              <a:t> </a:t>
            </a:r>
            <a:r>
              <a:rPr sz="1700" dirty="0">
                <a:solidFill>
                  <a:srgbClr val="171717"/>
                </a:solidFill>
                <a:latin typeface="Microsoft YaHei"/>
                <a:cs typeface="Microsoft YaHei"/>
              </a:rPr>
              <a:t>in</a:t>
            </a:r>
            <a:r>
              <a:rPr sz="1700" spc="-25" dirty="0">
                <a:solidFill>
                  <a:srgbClr val="171717"/>
                </a:solidFill>
                <a:latin typeface="Microsoft YaHei"/>
                <a:cs typeface="Microsoft YaHei"/>
              </a:rPr>
              <a:t> </a:t>
            </a:r>
            <a:r>
              <a:rPr sz="1700" spc="-5" dirty="0">
                <a:solidFill>
                  <a:srgbClr val="171717"/>
                </a:solidFill>
                <a:latin typeface="Microsoft YaHei"/>
                <a:cs typeface="Microsoft YaHei"/>
              </a:rPr>
              <a:t>taxonomic</a:t>
            </a:r>
            <a:r>
              <a:rPr sz="1700" spc="-45" dirty="0">
                <a:solidFill>
                  <a:srgbClr val="171717"/>
                </a:solidFill>
                <a:latin typeface="Microsoft YaHei"/>
                <a:cs typeface="Microsoft YaHei"/>
              </a:rPr>
              <a:t> </a:t>
            </a:r>
            <a:r>
              <a:rPr sz="1700" dirty="0">
                <a:solidFill>
                  <a:srgbClr val="171717"/>
                </a:solidFill>
                <a:latin typeface="Microsoft YaHei"/>
                <a:cs typeface="Microsoft YaHei"/>
              </a:rPr>
              <a:t>problems”</a:t>
            </a:r>
            <a:r>
              <a:rPr sz="1700" spc="5" dirty="0">
                <a:solidFill>
                  <a:srgbClr val="171717"/>
                </a:solidFill>
                <a:latin typeface="Microsoft YaHei"/>
                <a:cs typeface="Microsoft YaHei"/>
              </a:rPr>
              <a:t>中使</a:t>
            </a:r>
            <a:r>
              <a:rPr sz="1700" spc="-15" dirty="0">
                <a:solidFill>
                  <a:srgbClr val="171717"/>
                </a:solidFill>
                <a:latin typeface="Microsoft YaHei"/>
                <a:cs typeface="Microsoft YaHei"/>
              </a:rPr>
              <a:t>用</a:t>
            </a:r>
            <a:r>
              <a:rPr sz="1700" spc="5" dirty="0">
                <a:solidFill>
                  <a:srgbClr val="171717"/>
                </a:solidFill>
                <a:latin typeface="Microsoft YaHei"/>
                <a:cs typeface="Microsoft YaHei"/>
              </a:rPr>
              <a:t>了</a:t>
            </a:r>
            <a:r>
              <a:rPr sz="1700" dirty="0">
                <a:solidFill>
                  <a:srgbClr val="171717"/>
                </a:solidFill>
                <a:latin typeface="Microsoft YaHei"/>
                <a:cs typeface="Microsoft YaHei"/>
              </a:rPr>
              <a:t>它</a:t>
            </a:r>
            <a:r>
              <a:rPr sz="1700" spc="-10" dirty="0">
                <a:solidFill>
                  <a:srgbClr val="171717"/>
                </a:solidFill>
                <a:latin typeface="Microsoft YaHei"/>
                <a:cs typeface="Microsoft YaHei"/>
              </a:rPr>
              <a:t>(直</a:t>
            </a:r>
            <a:r>
              <a:rPr sz="1700" spc="5" dirty="0">
                <a:solidFill>
                  <a:srgbClr val="171717"/>
                </a:solidFill>
                <a:latin typeface="Microsoft YaHei"/>
                <a:cs typeface="Microsoft YaHei"/>
              </a:rPr>
              <a:t>至今</a:t>
            </a:r>
            <a:r>
              <a:rPr sz="1700" spc="-15" dirty="0">
                <a:solidFill>
                  <a:srgbClr val="171717"/>
                </a:solidFill>
                <a:latin typeface="Microsoft YaHei"/>
                <a:cs typeface="Microsoft YaHei"/>
              </a:rPr>
              <a:t>日</a:t>
            </a:r>
            <a:r>
              <a:rPr sz="1700" spc="5" dirty="0">
                <a:solidFill>
                  <a:srgbClr val="171717"/>
                </a:solidFill>
                <a:latin typeface="Microsoft YaHei"/>
                <a:cs typeface="Microsoft YaHei"/>
              </a:rPr>
              <a:t>该论文 </a:t>
            </a:r>
            <a:r>
              <a:rPr sz="1700" dirty="0">
                <a:solidFill>
                  <a:srgbClr val="171717"/>
                </a:solidFill>
                <a:latin typeface="Microsoft YaHei"/>
                <a:cs typeface="Microsoft YaHei"/>
              </a:rPr>
              <a:t>仍然被频繁引用</a:t>
            </a:r>
            <a:r>
              <a:rPr sz="1700" spc="-10" dirty="0">
                <a:solidFill>
                  <a:srgbClr val="171717"/>
                </a:solidFill>
                <a:latin typeface="Microsoft YaHei"/>
                <a:cs typeface="Microsoft YaHei"/>
              </a:rPr>
              <a:t>)</a:t>
            </a:r>
            <a:r>
              <a:rPr sz="1700" dirty="0">
                <a:solidFill>
                  <a:srgbClr val="171717"/>
                </a:solidFill>
                <a:latin typeface="Microsoft YaHei"/>
                <a:cs typeface="Microsoft YaHei"/>
              </a:rPr>
              <a:t>。</a:t>
            </a:r>
            <a:endParaRPr sz="1700">
              <a:latin typeface="Microsoft YaHei"/>
              <a:cs typeface="Microsoft YaHei"/>
            </a:endParaRPr>
          </a:p>
          <a:p>
            <a:pPr marL="337185" indent="-325120">
              <a:lnSpc>
                <a:spcPct val="100000"/>
              </a:lnSpc>
              <a:spcBef>
                <a:spcPts val="660"/>
              </a:spcBef>
              <a:buClr>
                <a:srgbClr val="6FAC46"/>
              </a:buClr>
              <a:buFont typeface="Wingdings"/>
              <a:buChar char=""/>
              <a:tabLst>
                <a:tab pos="337185" algn="l"/>
                <a:tab pos="337820" algn="l"/>
              </a:tabLst>
            </a:pPr>
            <a:r>
              <a:rPr sz="2000" dirty="0">
                <a:solidFill>
                  <a:srgbClr val="171717"/>
                </a:solidFill>
                <a:latin typeface="Microsoft YaHei"/>
                <a:cs typeface="Microsoft YaHei"/>
              </a:rPr>
              <a:t>该数据集包</a:t>
            </a:r>
            <a:r>
              <a:rPr sz="2000" spc="-10" dirty="0">
                <a:solidFill>
                  <a:srgbClr val="171717"/>
                </a:solidFill>
                <a:latin typeface="Microsoft YaHei"/>
                <a:cs typeface="Microsoft YaHei"/>
              </a:rPr>
              <a:t>括</a:t>
            </a:r>
            <a:r>
              <a:rPr sz="2000" dirty="0">
                <a:solidFill>
                  <a:srgbClr val="171717"/>
                </a:solidFill>
                <a:latin typeface="Microsoft YaHei"/>
                <a:cs typeface="Microsoft YaHei"/>
              </a:rPr>
              <a:t>3个鸢</a:t>
            </a:r>
            <a:r>
              <a:rPr sz="2000" spc="5" dirty="0">
                <a:solidFill>
                  <a:srgbClr val="171717"/>
                </a:solidFill>
                <a:latin typeface="Microsoft YaHei"/>
                <a:cs typeface="Microsoft YaHei"/>
              </a:rPr>
              <a:t>尾</a:t>
            </a:r>
            <a:r>
              <a:rPr sz="2000" dirty="0">
                <a:solidFill>
                  <a:srgbClr val="171717"/>
                </a:solidFill>
                <a:latin typeface="Microsoft YaHei"/>
                <a:cs typeface="Microsoft YaHei"/>
              </a:rPr>
              <a:t>花</a:t>
            </a:r>
            <a:r>
              <a:rPr sz="2000" spc="-10" dirty="0">
                <a:solidFill>
                  <a:srgbClr val="171717"/>
                </a:solidFill>
                <a:latin typeface="Microsoft YaHei"/>
                <a:cs typeface="Microsoft YaHei"/>
              </a:rPr>
              <a:t>类</a:t>
            </a:r>
            <a:r>
              <a:rPr sz="2000" dirty="0">
                <a:solidFill>
                  <a:srgbClr val="171717"/>
                </a:solidFill>
                <a:latin typeface="Microsoft YaHei"/>
                <a:cs typeface="Microsoft YaHei"/>
              </a:rPr>
              <a:t>别，每个类</a:t>
            </a:r>
            <a:r>
              <a:rPr sz="2000" spc="-10" dirty="0">
                <a:solidFill>
                  <a:srgbClr val="171717"/>
                </a:solidFill>
                <a:latin typeface="Microsoft YaHei"/>
                <a:cs typeface="Microsoft YaHei"/>
              </a:rPr>
              <a:t>别</a:t>
            </a:r>
            <a:r>
              <a:rPr sz="2000" spc="-20" dirty="0">
                <a:solidFill>
                  <a:srgbClr val="171717"/>
                </a:solidFill>
                <a:latin typeface="Microsoft YaHei"/>
                <a:cs typeface="Microsoft YaHei"/>
              </a:rPr>
              <a:t>有</a:t>
            </a:r>
            <a:r>
              <a:rPr sz="2000" dirty="0">
                <a:solidFill>
                  <a:srgbClr val="171717"/>
                </a:solidFill>
                <a:latin typeface="Microsoft YaHei"/>
                <a:cs typeface="Microsoft YaHei"/>
              </a:rPr>
              <a:t>50</a:t>
            </a:r>
            <a:r>
              <a:rPr sz="2000" spc="-10" dirty="0">
                <a:solidFill>
                  <a:srgbClr val="171717"/>
                </a:solidFill>
                <a:latin typeface="Microsoft YaHei"/>
                <a:cs typeface="Microsoft YaHei"/>
              </a:rPr>
              <a:t>个</a:t>
            </a:r>
            <a:r>
              <a:rPr sz="2000" dirty="0">
                <a:solidFill>
                  <a:srgbClr val="171717"/>
                </a:solidFill>
                <a:latin typeface="Microsoft YaHei"/>
                <a:cs typeface="Microsoft YaHei"/>
              </a:rPr>
              <a:t>样本。其中</a:t>
            </a:r>
            <a:r>
              <a:rPr sz="2000" spc="-10" dirty="0">
                <a:solidFill>
                  <a:srgbClr val="171717"/>
                </a:solidFill>
                <a:latin typeface="Microsoft YaHei"/>
                <a:cs typeface="Microsoft YaHei"/>
              </a:rPr>
              <a:t>一</a:t>
            </a:r>
            <a:r>
              <a:rPr sz="2000" dirty="0">
                <a:solidFill>
                  <a:srgbClr val="171717"/>
                </a:solidFill>
                <a:latin typeface="Microsoft YaHei"/>
                <a:cs typeface="Microsoft YaHei"/>
              </a:rPr>
              <a:t>个类</a:t>
            </a:r>
            <a:endParaRPr sz="2000">
              <a:latin typeface="Microsoft YaHei"/>
              <a:cs typeface="Microsoft YaHei"/>
            </a:endParaRPr>
          </a:p>
          <a:p>
            <a:pPr marL="240665">
              <a:lnSpc>
                <a:spcPct val="100000"/>
              </a:lnSpc>
              <a:spcBef>
                <a:spcPts val="720"/>
              </a:spcBef>
            </a:pPr>
            <a:r>
              <a:rPr sz="2000" spc="5" dirty="0">
                <a:solidFill>
                  <a:srgbClr val="171717"/>
                </a:solidFill>
                <a:latin typeface="Microsoft YaHei"/>
                <a:cs typeface="Microsoft YaHei"/>
              </a:rPr>
              <a:t>别是与另外两类线性可</a:t>
            </a:r>
            <a:r>
              <a:rPr sz="2000" spc="-10" dirty="0">
                <a:solidFill>
                  <a:srgbClr val="171717"/>
                </a:solidFill>
                <a:latin typeface="Microsoft YaHei"/>
                <a:cs typeface="Microsoft YaHei"/>
              </a:rPr>
              <a:t>分</a:t>
            </a:r>
            <a:r>
              <a:rPr sz="2000" spc="5" dirty="0">
                <a:solidFill>
                  <a:srgbClr val="171717"/>
                </a:solidFill>
                <a:latin typeface="Microsoft YaHei"/>
                <a:cs typeface="Microsoft YaHei"/>
              </a:rPr>
              <a:t>的，</a:t>
            </a:r>
            <a:r>
              <a:rPr sz="2000" spc="-10" dirty="0">
                <a:solidFill>
                  <a:srgbClr val="171717"/>
                </a:solidFill>
                <a:latin typeface="Microsoft YaHei"/>
                <a:cs typeface="Microsoft YaHei"/>
              </a:rPr>
              <a:t>而</a:t>
            </a:r>
            <a:r>
              <a:rPr sz="2000" spc="5" dirty="0">
                <a:solidFill>
                  <a:srgbClr val="171717"/>
                </a:solidFill>
                <a:latin typeface="Microsoft YaHei"/>
                <a:cs typeface="Microsoft YaHei"/>
              </a:rPr>
              <a:t>另外</a:t>
            </a:r>
            <a:r>
              <a:rPr sz="2000" spc="-10" dirty="0">
                <a:solidFill>
                  <a:srgbClr val="171717"/>
                </a:solidFill>
                <a:latin typeface="Microsoft YaHei"/>
                <a:cs typeface="Microsoft YaHei"/>
              </a:rPr>
              <a:t>两</a:t>
            </a:r>
            <a:r>
              <a:rPr sz="2000" spc="5" dirty="0">
                <a:solidFill>
                  <a:srgbClr val="171717"/>
                </a:solidFill>
                <a:latin typeface="Microsoft YaHei"/>
                <a:cs typeface="Microsoft YaHei"/>
              </a:rPr>
              <a:t>类不</a:t>
            </a:r>
            <a:r>
              <a:rPr sz="2000" spc="-10" dirty="0">
                <a:solidFill>
                  <a:srgbClr val="171717"/>
                </a:solidFill>
                <a:latin typeface="Microsoft YaHei"/>
                <a:cs typeface="Microsoft YaHei"/>
              </a:rPr>
              <a:t>能</a:t>
            </a:r>
            <a:r>
              <a:rPr sz="2000" spc="5" dirty="0">
                <a:solidFill>
                  <a:srgbClr val="171717"/>
                </a:solidFill>
                <a:latin typeface="Microsoft YaHei"/>
                <a:cs typeface="Microsoft YaHei"/>
              </a:rPr>
              <a:t>线性</a:t>
            </a:r>
            <a:r>
              <a:rPr sz="2000" spc="-10" dirty="0">
                <a:solidFill>
                  <a:srgbClr val="171717"/>
                </a:solidFill>
                <a:latin typeface="Microsoft YaHei"/>
                <a:cs typeface="Microsoft YaHei"/>
              </a:rPr>
              <a:t>可</a:t>
            </a:r>
            <a:r>
              <a:rPr sz="2000" spc="5" dirty="0">
                <a:solidFill>
                  <a:srgbClr val="171717"/>
                </a:solidFill>
                <a:latin typeface="Microsoft YaHei"/>
                <a:cs typeface="Microsoft YaHei"/>
              </a:rPr>
              <a:t>分。</a:t>
            </a:r>
            <a:endParaRPr sz="2000">
              <a:latin typeface="Microsoft YaHei"/>
              <a:cs typeface="Microsoft YaHei"/>
            </a:endParaRPr>
          </a:p>
          <a:p>
            <a:pPr marL="698500" marR="76835" lvl="1" indent="-323850">
              <a:lnSpc>
                <a:spcPct val="130000"/>
              </a:lnSpc>
              <a:spcBef>
                <a:spcPts val="65"/>
              </a:spcBef>
              <a:buClr>
                <a:srgbClr val="6FAC46"/>
              </a:buClr>
              <a:buFont typeface="Wingdings"/>
              <a:buChar char=""/>
              <a:tabLst>
                <a:tab pos="698500" algn="l"/>
                <a:tab pos="699135" algn="l"/>
              </a:tabLst>
            </a:pPr>
            <a:r>
              <a:rPr sz="1700" dirty="0">
                <a:solidFill>
                  <a:srgbClr val="171717"/>
                </a:solidFill>
                <a:latin typeface="Microsoft YaHei"/>
                <a:cs typeface="Microsoft YaHei"/>
              </a:rPr>
              <a:t>由于</a:t>
            </a:r>
            <a:r>
              <a:rPr sz="1700" spc="-5" dirty="0">
                <a:solidFill>
                  <a:srgbClr val="171717"/>
                </a:solidFill>
                <a:latin typeface="Microsoft YaHei"/>
                <a:cs typeface="Microsoft YaHei"/>
              </a:rPr>
              <a:t>Fisher</a:t>
            </a:r>
            <a:r>
              <a:rPr sz="1700" dirty="0">
                <a:solidFill>
                  <a:srgbClr val="171717"/>
                </a:solidFill>
                <a:latin typeface="Microsoft YaHei"/>
                <a:cs typeface="Microsoft YaHei"/>
              </a:rPr>
              <a:t>的最原始数</a:t>
            </a:r>
            <a:r>
              <a:rPr sz="1700" spc="-15" dirty="0">
                <a:solidFill>
                  <a:srgbClr val="171717"/>
                </a:solidFill>
                <a:latin typeface="Microsoft YaHei"/>
                <a:cs typeface="Microsoft YaHei"/>
              </a:rPr>
              <a:t>据</a:t>
            </a:r>
            <a:r>
              <a:rPr sz="1700" dirty="0">
                <a:solidFill>
                  <a:srgbClr val="171717"/>
                </a:solidFill>
                <a:latin typeface="Microsoft YaHei"/>
                <a:cs typeface="Microsoft YaHei"/>
              </a:rPr>
              <a:t>集存</a:t>
            </a:r>
            <a:r>
              <a:rPr sz="1700" spc="-15" dirty="0">
                <a:solidFill>
                  <a:srgbClr val="171717"/>
                </a:solidFill>
                <a:latin typeface="Microsoft YaHei"/>
                <a:cs typeface="Microsoft YaHei"/>
              </a:rPr>
              <a:t>在</a:t>
            </a:r>
            <a:r>
              <a:rPr sz="1700" dirty="0">
                <a:solidFill>
                  <a:srgbClr val="171717"/>
                </a:solidFill>
                <a:latin typeface="Microsoft YaHei"/>
                <a:cs typeface="Microsoft YaHei"/>
              </a:rPr>
              <a:t>两个</a:t>
            </a:r>
            <a:r>
              <a:rPr sz="1700" spc="-15" dirty="0">
                <a:solidFill>
                  <a:srgbClr val="171717"/>
                </a:solidFill>
                <a:latin typeface="Microsoft YaHei"/>
                <a:cs typeface="Microsoft YaHei"/>
              </a:rPr>
              <a:t>错</a:t>
            </a:r>
            <a:r>
              <a:rPr sz="1700" dirty="0">
                <a:solidFill>
                  <a:srgbClr val="171717"/>
                </a:solidFill>
                <a:latin typeface="Microsoft YaHei"/>
                <a:cs typeface="Microsoft YaHei"/>
              </a:rPr>
              <a:t>误</a:t>
            </a:r>
            <a:r>
              <a:rPr sz="1700" spc="-10" dirty="0">
                <a:solidFill>
                  <a:srgbClr val="171717"/>
                </a:solidFill>
                <a:latin typeface="Microsoft YaHei"/>
                <a:cs typeface="Microsoft YaHei"/>
              </a:rPr>
              <a:t>(35</a:t>
            </a:r>
            <a:r>
              <a:rPr sz="1700" dirty="0">
                <a:solidFill>
                  <a:srgbClr val="171717"/>
                </a:solidFill>
                <a:latin typeface="Microsoft YaHei"/>
                <a:cs typeface="Microsoft YaHei"/>
              </a:rPr>
              <a:t>号和</a:t>
            </a:r>
            <a:r>
              <a:rPr sz="1700" spc="-5" dirty="0">
                <a:solidFill>
                  <a:srgbClr val="171717"/>
                </a:solidFill>
                <a:latin typeface="Microsoft YaHei"/>
                <a:cs typeface="Microsoft YaHei"/>
              </a:rPr>
              <a:t>38</a:t>
            </a:r>
            <a:r>
              <a:rPr sz="1700" dirty="0">
                <a:solidFill>
                  <a:srgbClr val="171717"/>
                </a:solidFill>
                <a:latin typeface="Microsoft YaHei"/>
                <a:cs typeface="Microsoft YaHei"/>
              </a:rPr>
              <a:t>号样本</a:t>
            </a:r>
            <a:r>
              <a:rPr sz="1700" spc="-10" dirty="0">
                <a:solidFill>
                  <a:srgbClr val="171717"/>
                </a:solidFill>
                <a:latin typeface="Microsoft YaHei"/>
                <a:cs typeface="Microsoft YaHei"/>
              </a:rPr>
              <a:t>)，</a:t>
            </a:r>
            <a:r>
              <a:rPr sz="1700" dirty="0">
                <a:solidFill>
                  <a:srgbClr val="171717"/>
                </a:solidFill>
                <a:latin typeface="Microsoft YaHei"/>
                <a:cs typeface="Microsoft YaHei"/>
              </a:rPr>
              <a:t>实</a:t>
            </a:r>
            <a:r>
              <a:rPr sz="1700" spc="-15" dirty="0">
                <a:solidFill>
                  <a:srgbClr val="171717"/>
                </a:solidFill>
                <a:latin typeface="Microsoft YaHei"/>
                <a:cs typeface="Microsoft YaHei"/>
              </a:rPr>
              <a:t>验</a:t>
            </a:r>
            <a:r>
              <a:rPr sz="1700" dirty="0">
                <a:solidFill>
                  <a:srgbClr val="171717"/>
                </a:solidFill>
                <a:latin typeface="Microsoft YaHei"/>
                <a:cs typeface="Microsoft YaHei"/>
              </a:rPr>
              <a:t>中我们 使用的是修正过的数据。</a:t>
            </a:r>
            <a:endParaRPr sz="1700">
              <a:latin typeface="Microsoft YaHei"/>
              <a:cs typeface="Microsoft YaHei"/>
            </a:endParaRPr>
          </a:p>
          <a:p>
            <a:pPr marL="337185" indent="-325120">
              <a:lnSpc>
                <a:spcPct val="100000"/>
              </a:lnSpc>
              <a:spcBef>
                <a:spcPts val="660"/>
              </a:spcBef>
              <a:buClr>
                <a:srgbClr val="6FAC46"/>
              </a:buClr>
              <a:buFont typeface="Wingdings"/>
              <a:buChar char=""/>
              <a:tabLst>
                <a:tab pos="337185" algn="l"/>
                <a:tab pos="337820" algn="l"/>
              </a:tabLst>
            </a:pPr>
            <a:r>
              <a:rPr sz="2000" spc="5" dirty="0">
                <a:solidFill>
                  <a:srgbClr val="171717"/>
                </a:solidFill>
                <a:latin typeface="Microsoft YaHei"/>
                <a:cs typeface="Microsoft YaHei"/>
              </a:rPr>
              <a:t>下载链接</a:t>
            </a:r>
            <a:r>
              <a:rPr sz="2000" spc="-5" dirty="0">
                <a:solidFill>
                  <a:srgbClr val="171717"/>
                </a:solidFill>
                <a:latin typeface="Microsoft YaHei"/>
                <a:cs typeface="Microsoft YaHei"/>
              </a:rPr>
              <a:t>：</a:t>
            </a:r>
            <a:r>
              <a:rPr sz="2000" u="heavy" spc="-5" dirty="0">
                <a:solidFill>
                  <a:srgbClr val="4987CC"/>
                </a:solidFill>
                <a:uFill>
                  <a:solidFill>
                    <a:srgbClr val="4987CC"/>
                  </a:solidFill>
                </a:uFill>
                <a:latin typeface="Microsoft YaHei"/>
                <a:cs typeface="Microsoft YaHei"/>
                <a:hlinkClick r:id="rId4"/>
              </a:rPr>
              <a:t>http://archive.ics.uci.edu/ml/datasets/Iris</a:t>
            </a:r>
            <a:endParaRPr sz="20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334842" y="174403"/>
            <a:ext cx="1613685" cy="3986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07542" y="161925"/>
            <a:ext cx="18542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数据描述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47217" y="1262132"/>
            <a:ext cx="5017770" cy="3653790"/>
          </a:xfrm>
          <a:prstGeom prst="rect">
            <a:avLst/>
          </a:prstGeom>
        </p:spPr>
        <p:txBody>
          <a:bodyPr vert="horz" wrap="square" lIns="0" tIns="103505" rIns="0" bIns="0" rtlCol="0">
            <a:spAutoFit/>
          </a:bodyPr>
          <a:lstStyle/>
          <a:p>
            <a:pPr marL="337185" indent="-325120">
              <a:lnSpc>
                <a:spcPct val="100000"/>
              </a:lnSpc>
              <a:spcBef>
                <a:spcPts val="815"/>
              </a:spcBef>
              <a:buClr>
                <a:srgbClr val="6FAC46"/>
              </a:buClr>
              <a:buFont typeface="Wingdings"/>
              <a:buChar char=""/>
              <a:tabLst>
                <a:tab pos="337185" algn="l"/>
                <a:tab pos="337820" algn="l"/>
              </a:tabLst>
            </a:pPr>
            <a:r>
              <a:rPr sz="2000" dirty="0">
                <a:solidFill>
                  <a:srgbClr val="171717"/>
                </a:solidFill>
                <a:latin typeface="Microsoft YaHei"/>
                <a:cs typeface="Microsoft YaHei"/>
              </a:rPr>
              <a:t>该数据集共150行，每行1</a:t>
            </a:r>
            <a:r>
              <a:rPr sz="2000" spc="-15" dirty="0">
                <a:solidFill>
                  <a:srgbClr val="171717"/>
                </a:solidFill>
                <a:latin typeface="Microsoft YaHei"/>
                <a:cs typeface="Microsoft YaHei"/>
              </a:rPr>
              <a:t>个</a:t>
            </a:r>
            <a:r>
              <a:rPr sz="2000" dirty="0">
                <a:solidFill>
                  <a:srgbClr val="171717"/>
                </a:solidFill>
                <a:latin typeface="Microsoft YaHei"/>
                <a:cs typeface="Microsoft YaHei"/>
              </a:rPr>
              <a:t>样本</a:t>
            </a:r>
            <a:r>
              <a:rPr sz="2000" spc="-15" dirty="0">
                <a:solidFill>
                  <a:srgbClr val="171717"/>
                </a:solidFill>
                <a:latin typeface="Microsoft YaHei"/>
                <a:cs typeface="Microsoft YaHei"/>
              </a:rPr>
              <a:t>。</a:t>
            </a:r>
            <a:r>
              <a:rPr sz="2000" dirty="0">
                <a:solidFill>
                  <a:srgbClr val="171717"/>
                </a:solidFill>
                <a:latin typeface="Microsoft YaHei"/>
                <a:cs typeface="Microsoft YaHei"/>
              </a:rPr>
              <a:t>每个样</a:t>
            </a:r>
            <a:endParaRPr sz="2000">
              <a:latin typeface="Microsoft YaHei"/>
              <a:cs typeface="Microsoft YaHei"/>
            </a:endParaRPr>
          </a:p>
          <a:p>
            <a:pPr marL="241300">
              <a:lnSpc>
                <a:spcPct val="100000"/>
              </a:lnSpc>
              <a:spcBef>
                <a:spcPts val="720"/>
              </a:spcBef>
            </a:pPr>
            <a:r>
              <a:rPr sz="2000" dirty="0">
                <a:solidFill>
                  <a:srgbClr val="171717"/>
                </a:solidFill>
                <a:latin typeface="Microsoft YaHei"/>
                <a:cs typeface="Microsoft YaHei"/>
              </a:rPr>
              <a:t>本有</a:t>
            </a:r>
            <a:r>
              <a:rPr sz="2000" spc="-5" dirty="0">
                <a:solidFill>
                  <a:srgbClr val="171717"/>
                </a:solidFill>
                <a:latin typeface="Microsoft YaHei"/>
                <a:cs typeface="Microsoft YaHei"/>
              </a:rPr>
              <a:t>5</a:t>
            </a:r>
            <a:r>
              <a:rPr sz="2000" dirty="0">
                <a:solidFill>
                  <a:srgbClr val="171717"/>
                </a:solidFill>
                <a:latin typeface="Microsoft YaHei"/>
                <a:cs typeface="Microsoft YaHei"/>
              </a:rPr>
              <a:t>个字段，分别是</a:t>
            </a:r>
            <a:endParaRPr sz="2000">
              <a:latin typeface="Microsoft YaHei"/>
              <a:cs typeface="Microsoft YaHei"/>
            </a:endParaRPr>
          </a:p>
          <a:p>
            <a:pPr marL="698500" lvl="1" indent="-323215">
              <a:lnSpc>
                <a:spcPct val="100000"/>
              </a:lnSpc>
              <a:spcBef>
                <a:spcPts val="675"/>
              </a:spcBef>
              <a:buClr>
                <a:srgbClr val="6FAC46"/>
              </a:buClr>
              <a:buFont typeface="Wingdings"/>
              <a:buChar char=""/>
              <a:tabLst>
                <a:tab pos="697865" algn="l"/>
                <a:tab pos="698500" algn="l"/>
              </a:tabLst>
            </a:pPr>
            <a:r>
              <a:rPr sz="1700" dirty="0">
                <a:solidFill>
                  <a:srgbClr val="171717"/>
                </a:solidFill>
                <a:latin typeface="Microsoft YaHei"/>
                <a:cs typeface="Microsoft YaHei"/>
              </a:rPr>
              <a:t>花萼长度</a:t>
            </a:r>
            <a:r>
              <a:rPr sz="1700" spc="-30" dirty="0">
                <a:solidFill>
                  <a:srgbClr val="171717"/>
                </a:solidFill>
                <a:latin typeface="Microsoft YaHei"/>
                <a:cs typeface="Microsoft YaHei"/>
              </a:rPr>
              <a:t> </a:t>
            </a:r>
            <a:r>
              <a:rPr sz="1700" spc="-10" dirty="0">
                <a:solidFill>
                  <a:srgbClr val="171717"/>
                </a:solidFill>
                <a:latin typeface="Microsoft YaHei"/>
                <a:cs typeface="Microsoft YaHei"/>
              </a:rPr>
              <a:t>(</a:t>
            </a:r>
            <a:r>
              <a:rPr sz="1700" dirty="0">
                <a:solidFill>
                  <a:srgbClr val="171717"/>
                </a:solidFill>
                <a:latin typeface="Microsoft YaHei"/>
                <a:cs typeface="Microsoft YaHei"/>
              </a:rPr>
              <a:t>单位</a:t>
            </a:r>
            <a:r>
              <a:rPr sz="1700" spc="-5" dirty="0">
                <a:solidFill>
                  <a:srgbClr val="171717"/>
                </a:solidFill>
                <a:latin typeface="Microsoft YaHei"/>
                <a:cs typeface="Microsoft YaHei"/>
              </a:rPr>
              <a:t>cm)</a:t>
            </a:r>
            <a:endParaRPr sz="1700">
              <a:latin typeface="Microsoft YaHei"/>
              <a:cs typeface="Microsoft YaHei"/>
            </a:endParaRPr>
          </a:p>
          <a:p>
            <a:pPr marL="698500" lvl="1" indent="-323215">
              <a:lnSpc>
                <a:spcPct val="100000"/>
              </a:lnSpc>
              <a:spcBef>
                <a:spcPts val="610"/>
              </a:spcBef>
              <a:buClr>
                <a:srgbClr val="6FAC46"/>
              </a:buClr>
              <a:buFont typeface="Wingdings"/>
              <a:buChar char=""/>
              <a:tabLst>
                <a:tab pos="697865" algn="l"/>
                <a:tab pos="698500" algn="l"/>
              </a:tabLst>
            </a:pPr>
            <a:r>
              <a:rPr sz="1700" dirty="0">
                <a:solidFill>
                  <a:srgbClr val="171717"/>
                </a:solidFill>
                <a:latin typeface="Microsoft YaHei"/>
                <a:cs typeface="Microsoft YaHei"/>
              </a:rPr>
              <a:t>花萼宽度</a:t>
            </a:r>
            <a:r>
              <a:rPr sz="1700" spc="-10" dirty="0">
                <a:solidFill>
                  <a:srgbClr val="171717"/>
                </a:solidFill>
                <a:latin typeface="Microsoft YaHei"/>
                <a:cs typeface="Microsoft YaHei"/>
              </a:rPr>
              <a:t>(</a:t>
            </a:r>
            <a:r>
              <a:rPr sz="1700" dirty="0">
                <a:solidFill>
                  <a:srgbClr val="171717"/>
                </a:solidFill>
                <a:latin typeface="Microsoft YaHei"/>
                <a:cs typeface="Microsoft YaHei"/>
              </a:rPr>
              <a:t>单位：</a:t>
            </a:r>
            <a:r>
              <a:rPr sz="1700" spc="-5" dirty="0">
                <a:solidFill>
                  <a:srgbClr val="171717"/>
                </a:solidFill>
                <a:latin typeface="Microsoft YaHei"/>
                <a:cs typeface="Microsoft YaHei"/>
              </a:rPr>
              <a:t>cm)</a:t>
            </a:r>
            <a:endParaRPr sz="1700">
              <a:latin typeface="Microsoft YaHei"/>
              <a:cs typeface="Microsoft YaHei"/>
            </a:endParaRPr>
          </a:p>
          <a:p>
            <a:pPr marL="698500" lvl="1" indent="-323215">
              <a:lnSpc>
                <a:spcPct val="100000"/>
              </a:lnSpc>
              <a:spcBef>
                <a:spcPts val="610"/>
              </a:spcBef>
              <a:buClr>
                <a:srgbClr val="6FAC46"/>
              </a:buClr>
              <a:buFont typeface="Wingdings"/>
              <a:buChar char=""/>
              <a:tabLst>
                <a:tab pos="697865" algn="l"/>
                <a:tab pos="698500" algn="l"/>
              </a:tabLst>
            </a:pPr>
            <a:r>
              <a:rPr sz="1700" dirty="0">
                <a:solidFill>
                  <a:srgbClr val="171717"/>
                </a:solidFill>
                <a:latin typeface="Microsoft YaHei"/>
                <a:cs typeface="Microsoft YaHei"/>
              </a:rPr>
              <a:t>花瓣长度</a:t>
            </a:r>
            <a:r>
              <a:rPr sz="1700" spc="-10" dirty="0">
                <a:solidFill>
                  <a:srgbClr val="171717"/>
                </a:solidFill>
                <a:latin typeface="Microsoft YaHei"/>
                <a:cs typeface="Microsoft YaHei"/>
              </a:rPr>
              <a:t>(</a:t>
            </a:r>
            <a:r>
              <a:rPr sz="1700" dirty="0">
                <a:solidFill>
                  <a:srgbClr val="171717"/>
                </a:solidFill>
                <a:latin typeface="Microsoft YaHei"/>
                <a:cs typeface="Microsoft YaHei"/>
              </a:rPr>
              <a:t>单位：</a:t>
            </a:r>
            <a:r>
              <a:rPr sz="1700" spc="-5" dirty="0">
                <a:solidFill>
                  <a:srgbClr val="171717"/>
                </a:solidFill>
                <a:latin typeface="Microsoft YaHei"/>
                <a:cs typeface="Microsoft YaHei"/>
              </a:rPr>
              <a:t>cm)</a:t>
            </a:r>
            <a:endParaRPr sz="1700">
              <a:latin typeface="Microsoft YaHei"/>
              <a:cs typeface="Microsoft YaHei"/>
            </a:endParaRPr>
          </a:p>
          <a:p>
            <a:pPr marL="698500" lvl="1" indent="-323215">
              <a:lnSpc>
                <a:spcPct val="100000"/>
              </a:lnSpc>
              <a:spcBef>
                <a:spcPts val="615"/>
              </a:spcBef>
              <a:buClr>
                <a:srgbClr val="6FAC46"/>
              </a:buClr>
              <a:buFont typeface="Wingdings"/>
              <a:buChar char=""/>
              <a:tabLst>
                <a:tab pos="697865" algn="l"/>
                <a:tab pos="698500" algn="l"/>
              </a:tabLst>
            </a:pPr>
            <a:r>
              <a:rPr sz="1700" dirty="0">
                <a:solidFill>
                  <a:srgbClr val="171717"/>
                </a:solidFill>
                <a:latin typeface="Microsoft YaHei"/>
                <a:cs typeface="Microsoft YaHei"/>
              </a:rPr>
              <a:t>花瓣宽度</a:t>
            </a:r>
            <a:r>
              <a:rPr sz="1700" spc="-10" dirty="0">
                <a:solidFill>
                  <a:srgbClr val="171717"/>
                </a:solidFill>
                <a:latin typeface="Microsoft YaHei"/>
                <a:cs typeface="Microsoft YaHei"/>
              </a:rPr>
              <a:t>(</a:t>
            </a:r>
            <a:r>
              <a:rPr sz="1700" dirty="0">
                <a:solidFill>
                  <a:srgbClr val="171717"/>
                </a:solidFill>
                <a:latin typeface="Microsoft YaHei"/>
                <a:cs typeface="Microsoft YaHei"/>
              </a:rPr>
              <a:t>单位：cm)</a:t>
            </a:r>
            <a:endParaRPr sz="1700">
              <a:latin typeface="Microsoft YaHei"/>
              <a:cs typeface="Microsoft YaHei"/>
            </a:endParaRPr>
          </a:p>
          <a:p>
            <a:pPr marL="698500" lvl="1" indent="-323215">
              <a:lnSpc>
                <a:spcPct val="100000"/>
              </a:lnSpc>
              <a:spcBef>
                <a:spcPts val="615"/>
              </a:spcBef>
              <a:buClr>
                <a:srgbClr val="6FAC46"/>
              </a:buClr>
              <a:buFont typeface="Wingdings"/>
              <a:buChar char=""/>
              <a:tabLst>
                <a:tab pos="697865" algn="l"/>
                <a:tab pos="698500" algn="l"/>
              </a:tabLst>
            </a:pPr>
            <a:r>
              <a:rPr sz="1700" dirty="0">
                <a:solidFill>
                  <a:srgbClr val="171717"/>
                </a:solidFill>
                <a:latin typeface="Microsoft YaHei"/>
                <a:cs typeface="Microsoft YaHei"/>
              </a:rPr>
              <a:t>类别</a:t>
            </a:r>
            <a:r>
              <a:rPr sz="1700" spc="-5" dirty="0">
                <a:solidFill>
                  <a:srgbClr val="171717"/>
                </a:solidFill>
                <a:latin typeface="Microsoft YaHei"/>
                <a:cs typeface="Microsoft YaHei"/>
              </a:rPr>
              <a:t>(</a:t>
            </a:r>
            <a:r>
              <a:rPr sz="1700" dirty="0">
                <a:solidFill>
                  <a:srgbClr val="171717"/>
                </a:solidFill>
                <a:latin typeface="Microsoft YaHei"/>
                <a:cs typeface="Microsoft YaHei"/>
              </a:rPr>
              <a:t>共</a:t>
            </a:r>
            <a:r>
              <a:rPr sz="1700" spc="-5" dirty="0">
                <a:solidFill>
                  <a:srgbClr val="171717"/>
                </a:solidFill>
                <a:latin typeface="Microsoft YaHei"/>
                <a:cs typeface="Microsoft YaHei"/>
              </a:rPr>
              <a:t>3</a:t>
            </a:r>
            <a:r>
              <a:rPr sz="1700" dirty="0">
                <a:solidFill>
                  <a:srgbClr val="171717"/>
                </a:solidFill>
                <a:latin typeface="Microsoft YaHei"/>
                <a:cs typeface="Microsoft YaHei"/>
              </a:rPr>
              <a:t>类)</a:t>
            </a:r>
            <a:endParaRPr sz="1700">
              <a:latin typeface="Microsoft YaHei"/>
              <a:cs typeface="Microsoft YaHei"/>
            </a:endParaRPr>
          </a:p>
          <a:p>
            <a:pPr marL="1155700" lvl="2" indent="-323850">
              <a:lnSpc>
                <a:spcPct val="100000"/>
              </a:lnSpc>
              <a:spcBef>
                <a:spcPts val="1095"/>
              </a:spcBef>
              <a:buClr>
                <a:srgbClr val="6FAC46"/>
              </a:buClr>
              <a:buFont typeface="Verdana"/>
              <a:buChar char="−"/>
              <a:tabLst>
                <a:tab pos="1155700" algn="l"/>
                <a:tab pos="1156335" algn="l"/>
              </a:tabLst>
            </a:pPr>
            <a:r>
              <a:rPr sz="1600" spc="-5" dirty="0">
                <a:solidFill>
                  <a:srgbClr val="171717"/>
                </a:solidFill>
                <a:latin typeface="Microsoft YaHei"/>
                <a:cs typeface="Microsoft YaHei"/>
              </a:rPr>
              <a:t>Iris</a:t>
            </a:r>
            <a:r>
              <a:rPr sz="1600" dirty="0">
                <a:solidFill>
                  <a:srgbClr val="171717"/>
                </a:solidFill>
                <a:latin typeface="Microsoft YaHei"/>
                <a:cs typeface="Microsoft YaHei"/>
              </a:rPr>
              <a:t> </a:t>
            </a:r>
            <a:r>
              <a:rPr sz="1600" spc="-5" dirty="0">
                <a:solidFill>
                  <a:srgbClr val="171717"/>
                </a:solidFill>
                <a:latin typeface="Microsoft YaHei"/>
                <a:cs typeface="Microsoft YaHei"/>
              </a:rPr>
              <a:t>setosa山鸢尾</a:t>
            </a:r>
            <a:endParaRPr sz="1600">
              <a:latin typeface="Microsoft YaHei"/>
              <a:cs typeface="Microsoft YaHei"/>
            </a:endParaRPr>
          </a:p>
          <a:p>
            <a:pPr marL="1155700" lvl="2" indent="-323850">
              <a:lnSpc>
                <a:spcPct val="100000"/>
              </a:lnSpc>
              <a:spcBef>
                <a:spcPts val="1070"/>
              </a:spcBef>
              <a:buClr>
                <a:srgbClr val="6FAC46"/>
              </a:buClr>
              <a:buFont typeface="Verdana"/>
              <a:buChar char="−"/>
              <a:tabLst>
                <a:tab pos="1155700" algn="l"/>
                <a:tab pos="1156335" algn="l"/>
              </a:tabLst>
            </a:pPr>
            <a:r>
              <a:rPr sz="1600" spc="-5" dirty="0">
                <a:solidFill>
                  <a:srgbClr val="171717"/>
                </a:solidFill>
                <a:latin typeface="Microsoft YaHei"/>
                <a:cs typeface="Microsoft YaHei"/>
              </a:rPr>
              <a:t>Iris</a:t>
            </a:r>
            <a:r>
              <a:rPr sz="1600" dirty="0">
                <a:solidFill>
                  <a:srgbClr val="171717"/>
                </a:solidFill>
                <a:latin typeface="Microsoft YaHei"/>
                <a:cs typeface="Microsoft YaHei"/>
              </a:rPr>
              <a:t> </a:t>
            </a:r>
            <a:r>
              <a:rPr sz="1600" spc="-5" dirty="0">
                <a:solidFill>
                  <a:srgbClr val="171717"/>
                </a:solidFill>
                <a:latin typeface="Microsoft YaHei"/>
                <a:cs typeface="Microsoft YaHei"/>
              </a:rPr>
              <a:t>versicolor</a:t>
            </a:r>
            <a:r>
              <a:rPr sz="1600" spc="-10" dirty="0">
                <a:solidFill>
                  <a:srgbClr val="171717"/>
                </a:solidFill>
                <a:latin typeface="Microsoft YaHei"/>
                <a:cs typeface="Microsoft YaHei"/>
              </a:rPr>
              <a:t>杂色鸢尾</a:t>
            </a:r>
            <a:endParaRPr sz="1600">
              <a:latin typeface="Microsoft YaHei"/>
              <a:cs typeface="Microsoft YaHei"/>
            </a:endParaRPr>
          </a:p>
          <a:p>
            <a:pPr marL="1155700" lvl="2" indent="-323850">
              <a:lnSpc>
                <a:spcPct val="100000"/>
              </a:lnSpc>
              <a:spcBef>
                <a:spcPts val="1080"/>
              </a:spcBef>
              <a:buClr>
                <a:srgbClr val="6FAC46"/>
              </a:buClr>
              <a:buFont typeface="Verdana"/>
              <a:buChar char="−"/>
              <a:tabLst>
                <a:tab pos="1155700" algn="l"/>
                <a:tab pos="1156335" algn="l"/>
              </a:tabLst>
            </a:pPr>
            <a:r>
              <a:rPr sz="1600" spc="-5" dirty="0">
                <a:solidFill>
                  <a:srgbClr val="171717"/>
                </a:solidFill>
                <a:latin typeface="Microsoft YaHei"/>
                <a:cs typeface="Microsoft YaHei"/>
              </a:rPr>
              <a:t>Iris</a:t>
            </a:r>
            <a:r>
              <a:rPr sz="1600" dirty="0">
                <a:solidFill>
                  <a:srgbClr val="171717"/>
                </a:solidFill>
                <a:latin typeface="Microsoft YaHei"/>
                <a:cs typeface="Microsoft YaHei"/>
              </a:rPr>
              <a:t> </a:t>
            </a:r>
            <a:r>
              <a:rPr sz="1600" spc="-10" dirty="0">
                <a:solidFill>
                  <a:srgbClr val="171717"/>
                </a:solidFill>
                <a:latin typeface="Microsoft YaHei"/>
                <a:cs typeface="Microsoft YaHei"/>
              </a:rPr>
              <a:t>Virginica</a:t>
            </a:r>
            <a:r>
              <a:rPr sz="1600" spc="-5" dirty="0">
                <a:solidFill>
                  <a:srgbClr val="171717"/>
                </a:solidFill>
                <a:latin typeface="Microsoft YaHei"/>
                <a:cs typeface="Microsoft YaHei"/>
              </a:rPr>
              <a:t>维吉尼亚鸢尾</a:t>
            </a:r>
            <a:endParaRPr sz="1600">
              <a:latin typeface="Microsoft YaHei"/>
              <a:cs typeface="Microsoft YaHe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073357" y="760903"/>
            <a:ext cx="2842042" cy="42826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877811" y="1383791"/>
            <a:ext cx="1895855" cy="15118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453384" y="0"/>
            <a:ext cx="3733800" cy="135026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932676" y="0"/>
            <a:ext cx="2211323" cy="135026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161925"/>
            <a:ext cx="27686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鸢尾花的分类</a:t>
            </a:r>
          </a:p>
        </p:txBody>
      </p:sp>
      <p:sp>
        <p:nvSpPr>
          <p:cNvPr id="3" name="object 3"/>
          <p:cNvSpPr/>
          <p:nvPr/>
        </p:nvSpPr>
        <p:spPr>
          <a:xfrm>
            <a:off x="4751832" y="0"/>
            <a:ext cx="4317492" cy="26273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751832" y="2519171"/>
            <a:ext cx="4317492" cy="262432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63120" y="1374077"/>
            <a:ext cx="4452135" cy="265690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07542" y="161925"/>
            <a:ext cx="41402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波士顿房屋价格预测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07542" y="730377"/>
            <a:ext cx="7657465" cy="1758950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241300" marR="5080" indent="-228600">
              <a:lnSpc>
                <a:spcPts val="2270"/>
              </a:lnSpc>
              <a:spcBef>
                <a:spcPts val="380"/>
              </a:spcBef>
              <a:buClr>
                <a:srgbClr val="6FAC46"/>
              </a:buClr>
              <a:buFont typeface="Wingdings"/>
              <a:buChar char=""/>
              <a:tabLst>
                <a:tab pos="337820" algn="l"/>
              </a:tabLst>
            </a:pPr>
            <a:r>
              <a:rPr dirty="0"/>
              <a:t>	</a:t>
            </a:r>
            <a:r>
              <a:rPr sz="2100" dirty="0">
                <a:solidFill>
                  <a:srgbClr val="171717"/>
                </a:solidFill>
                <a:latin typeface="Microsoft YaHei"/>
                <a:cs typeface="Microsoft YaHei"/>
              </a:rPr>
              <a:t>波士顿房价数据最早来自于卡耐基梅隆大</a:t>
            </a:r>
            <a:r>
              <a:rPr sz="2100" spc="5" dirty="0">
                <a:solidFill>
                  <a:srgbClr val="171717"/>
                </a:solidFill>
                <a:latin typeface="Microsoft YaHei"/>
                <a:cs typeface="Microsoft YaHei"/>
              </a:rPr>
              <a:t>学</a:t>
            </a:r>
            <a:r>
              <a:rPr sz="2100" dirty="0">
                <a:solidFill>
                  <a:srgbClr val="171717"/>
                </a:solidFill>
                <a:latin typeface="Microsoft YaHei"/>
                <a:cs typeface="Microsoft YaHei"/>
              </a:rPr>
              <a:t>CM</a:t>
            </a:r>
            <a:r>
              <a:rPr sz="2100" spc="5" dirty="0">
                <a:solidFill>
                  <a:srgbClr val="171717"/>
                </a:solidFill>
                <a:latin typeface="Microsoft YaHei"/>
                <a:cs typeface="Microsoft YaHei"/>
              </a:rPr>
              <a:t>U</a:t>
            </a:r>
            <a:r>
              <a:rPr sz="2100" dirty="0">
                <a:solidFill>
                  <a:srgbClr val="171717"/>
                </a:solidFill>
                <a:latin typeface="Microsoft YaHei"/>
                <a:cs typeface="Microsoft YaHei"/>
              </a:rPr>
              <a:t>的统计图书馆  </a:t>
            </a:r>
            <a:r>
              <a:rPr sz="2100" spc="-10" dirty="0">
                <a:solidFill>
                  <a:srgbClr val="171717"/>
                </a:solidFill>
                <a:latin typeface="Microsoft YaHei"/>
                <a:cs typeface="Microsoft YaHei"/>
              </a:rPr>
              <a:t>(StatLib</a:t>
            </a:r>
            <a:r>
              <a:rPr sz="2100" dirty="0">
                <a:solidFill>
                  <a:srgbClr val="171717"/>
                </a:solidFill>
                <a:latin typeface="Microsoft YaHei"/>
                <a:cs typeface="Microsoft YaHei"/>
              </a:rPr>
              <a:t> </a:t>
            </a:r>
            <a:r>
              <a:rPr sz="2100" spc="10" dirty="0">
                <a:solidFill>
                  <a:srgbClr val="171717"/>
                </a:solidFill>
                <a:latin typeface="Microsoft YaHei"/>
                <a:cs typeface="Microsoft YaHei"/>
              </a:rPr>
              <a:t>library)，</a:t>
            </a:r>
            <a:r>
              <a:rPr sz="2100" dirty="0">
                <a:solidFill>
                  <a:srgbClr val="171717"/>
                </a:solidFill>
                <a:latin typeface="Microsoft YaHei"/>
                <a:cs typeface="Microsoft YaHei"/>
              </a:rPr>
              <a:t>由</a:t>
            </a:r>
            <a:r>
              <a:rPr sz="2100" spc="-5" dirty="0">
                <a:solidFill>
                  <a:srgbClr val="171717"/>
                </a:solidFill>
                <a:latin typeface="Microsoft YaHei"/>
                <a:cs typeface="Microsoft YaHei"/>
              </a:rPr>
              <a:t>Harrison</a:t>
            </a:r>
            <a:r>
              <a:rPr sz="2100" spc="-15" dirty="0">
                <a:solidFill>
                  <a:srgbClr val="171717"/>
                </a:solidFill>
                <a:latin typeface="Microsoft YaHei"/>
                <a:cs typeface="Microsoft YaHei"/>
              </a:rPr>
              <a:t> </a:t>
            </a:r>
            <a:r>
              <a:rPr sz="2100" spc="-75" dirty="0">
                <a:solidFill>
                  <a:srgbClr val="171717"/>
                </a:solidFill>
                <a:latin typeface="Microsoft YaHei"/>
                <a:cs typeface="Microsoft YaHei"/>
              </a:rPr>
              <a:t>D.</a:t>
            </a:r>
            <a:r>
              <a:rPr sz="2100" dirty="0">
                <a:solidFill>
                  <a:srgbClr val="171717"/>
                </a:solidFill>
                <a:latin typeface="Microsoft YaHei"/>
                <a:cs typeface="Microsoft YaHei"/>
              </a:rPr>
              <a:t>和</a:t>
            </a:r>
            <a:r>
              <a:rPr sz="2100" spc="-5" dirty="0">
                <a:solidFill>
                  <a:srgbClr val="171717"/>
                </a:solidFill>
                <a:latin typeface="Microsoft YaHei"/>
                <a:cs typeface="Microsoft YaHei"/>
              </a:rPr>
              <a:t>Rubinfeld</a:t>
            </a:r>
            <a:r>
              <a:rPr sz="2100" dirty="0">
                <a:solidFill>
                  <a:srgbClr val="171717"/>
                </a:solidFill>
                <a:latin typeface="Microsoft YaHei"/>
                <a:cs typeface="Microsoft YaHei"/>
              </a:rPr>
              <a:t> </a:t>
            </a:r>
            <a:r>
              <a:rPr sz="2100" spc="-50" dirty="0">
                <a:solidFill>
                  <a:srgbClr val="171717"/>
                </a:solidFill>
                <a:latin typeface="Microsoft YaHei"/>
                <a:cs typeface="Microsoft YaHei"/>
              </a:rPr>
              <a:t>D.L</a:t>
            </a:r>
            <a:r>
              <a:rPr sz="2100" dirty="0">
                <a:solidFill>
                  <a:srgbClr val="171717"/>
                </a:solidFill>
                <a:latin typeface="Microsoft YaHei"/>
                <a:cs typeface="Microsoft YaHei"/>
              </a:rPr>
              <a:t>在1978年的 </a:t>
            </a:r>
            <a:r>
              <a:rPr sz="2100" spc="-5" dirty="0">
                <a:solidFill>
                  <a:srgbClr val="171717"/>
                </a:solidFill>
                <a:latin typeface="Microsoft YaHei"/>
                <a:cs typeface="Microsoft YaHei"/>
              </a:rPr>
              <a:t>著作Hedonic</a:t>
            </a:r>
            <a:r>
              <a:rPr sz="2100" spc="5" dirty="0">
                <a:solidFill>
                  <a:srgbClr val="171717"/>
                </a:solidFill>
                <a:latin typeface="Microsoft YaHei"/>
                <a:cs typeface="Microsoft YaHei"/>
              </a:rPr>
              <a:t> </a:t>
            </a:r>
            <a:r>
              <a:rPr sz="2100" dirty="0">
                <a:solidFill>
                  <a:srgbClr val="171717"/>
                </a:solidFill>
                <a:latin typeface="Microsoft YaHei"/>
                <a:cs typeface="Microsoft YaHei"/>
              </a:rPr>
              <a:t>prices</a:t>
            </a:r>
            <a:r>
              <a:rPr sz="2100" spc="-15" dirty="0">
                <a:solidFill>
                  <a:srgbClr val="171717"/>
                </a:solidFill>
                <a:latin typeface="Microsoft YaHei"/>
                <a:cs typeface="Microsoft YaHei"/>
              </a:rPr>
              <a:t> </a:t>
            </a:r>
            <a:r>
              <a:rPr sz="2100" dirty="0">
                <a:solidFill>
                  <a:srgbClr val="171717"/>
                </a:solidFill>
                <a:latin typeface="Microsoft YaHei"/>
                <a:cs typeface="Microsoft YaHei"/>
              </a:rPr>
              <a:t>and</a:t>
            </a:r>
            <a:r>
              <a:rPr sz="2100" spc="5" dirty="0">
                <a:solidFill>
                  <a:srgbClr val="171717"/>
                </a:solidFill>
                <a:latin typeface="Microsoft YaHei"/>
                <a:cs typeface="Microsoft YaHei"/>
              </a:rPr>
              <a:t> </a:t>
            </a:r>
            <a:r>
              <a:rPr sz="2100" dirty="0">
                <a:solidFill>
                  <a:srgbClr val="171717"/>
                </a:solidFill>
                <a:latin typeface="Microsoft YaHei"/>
                <a:cs typeface="Microsoft YaHei"/>
              </a:rPr>
              <a:t>the </a:t>
            </a:r>
            <a:r>
              <a:rPr sz="2100" spc="-5" dirty="0">
                <a:solidFill>
                  <a:srgbClr val="171717"/>
                </a:solidFill>
                <a:latin typeface="Microsoft YaHei"/>
                <a:cs typeface="Microsoft YaHei"/>
              </a:rPr>
              <a:t>demand</a:t>
            </a:r>
            <a:r>
              <a:rPr sz="2100" spc="-20" dirty="0">
                <a:solidFill>
                  <a:srgbClr val="171717"/>
                </a:solidFill>
                <a:latin typeface="Microsoft YaHei"/>
                <a:cs typeface="Microsoft YaHei"/>
              </a:rPr>
              <a:t> </a:t>
            </a:r>
            <a:r>
              <a:rPr sz="2100" dirty="0">
                <a:solidFill>
                  <a:srgbClr val="171717"/>
                </a:solidFill>
                <a:latin typeface="Microsoft YaHei"/>
                <a:cs typeface="Microsoft YaHei"/>
              </a:rPr>
              <a:t>for </a:t>
            </a:r>
            <a:r>
              <a:rPr sz="2100" spc="-5" dirty="0">
                <a:solidFill>
                  <a:srgbClr val="171717"/>
                </a:solidFill>
                <a:latin typeface="Microsoft YaHei"/>
                <a:cs typeface="Microsoft YaHei"/>
              </a:rPr>
              <a:t>clean air中。</a:t>
            </a:r>
            <a:endParaRPr sz="2100">
              <a:latin typeface="Microsoft YaHei"/>
              <a:cs typeface="Microsoft YaHei"/>
            </a:endParaRPr>
          </a:p>
          <a:p>
            <a:pPr marL="697865" lvl="1" indent="-323215">
              <a:lnSpc>
                <a:spcPts val="2010"/>
              </a:lnSpc>
              <a:buClr>
                <a:srgbClr val="6FAC46"/>
              </a:buClr>
              <a:buFont typeface="Wingdings"/>
              <a:buChar char=""/>
              <a:tabLst>
                <a:tab pos="698500" algn="l"/>
              </a:tabLst>
            </a:pPr>
            <a:r>
              <a:rPr sz="2000" dirty="0">
                <a:solidFill>
                  <a:srgbClr val="171717"/>
                </a:solidFill>
                <a:latin typeface="Microsoft YaHei"/>
                <a:cs typeface="Microsoft YaHei"/>
              </a:rPr>
              <a:t>数据下载链接：</a:t>
            </a:r>
            <a:endParaRPr sz="2000">
              <a:latin typeface="Microsoft YaHei"/>
              <a:cs typeface="Microsoft YaHei"/>
            </a:endParaRPr>
          </a:p>
          <a:p>
            <a:pPr marL="697865">
              <a:lnSpc>
                <a:spcPts val="2150"/>
              </a:lnSpc>
            </a:pPr>
            <a:r>
              <a:rPr sz="2000" u="heavy" spc="-5" dirty="0">
                <a:solidFill>
                  <a:srgbClr val="4987CC"/>
                </a:solidFill>
                <a:uFill>
                  <a:solidFill>
                    <a:srgbClr val="4987CC"/>
                  </a:solidFill>
                </a:uFill>
                <a:latin typeface="Microsoft YaHei"/>
                <a:cs typeface="Microsoft YaHei"/>
                <a:hlinkClick r:id="rId2"/>
              </a:rPr>
              <a:t>https://archive.ics.uci.edu/ml/datasets/Housing</a:t>
            </a:r>
            <a:endParaRPr sz="2000">
              <a:latin typeface="Microsoft YaHei"/>
              <a:cs typeface="Microsoft YaHei"/>
            </a:endParaRPr>
          </a:p>
          <a:p>
            <a:pPr marL="337185" indent="-325120">
              <a:lnSpc>
                <a:spcPts val="2390"/>
              </a:lnSpc>
              <a:buClr>
                <a:srgbClr val="6FAC46"/>
              </a:buClr>
              <a:buFont typeface="Wingdings"/>
              <a:buChar char=""/>
              <a:tabLst>
                <a:tab pos="337820" algn="l"/>
              </a:tabLst>
            </a:pPr>
            <a:r>
              <a:rPr sz="2100" dirty="0">
                <a:solidFill>
                  <a:srgbClr val="171717"/>
                </a:solidFill>
                <a:latin typeface="Microsoft YaHei"/>
                <a:cs typeface="Microsoft YaHei"/>
              </a:rPr>
              <a:t>特征描述：</a:t>
            </a:r>
            <a:endParaRPr sz="2100">
              <a:latin typeface="Microsoft YaHei"/>
              <a:cs typeface="Microsoft YaHe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392939" y="2373438"/>
            <a:ext cx="6548529" cy="223336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161925"/>
            <a:ext cx="699579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Elastic</a:t>
            </a:r>
            <a:r>
              <a:rPr spc="-75" dirty="0"/>
              <a:t> </a:t>
            </a:r>
            <a:r>
              <a:rPr spc="5" dirty="0"/>
              <a:t>Net/LASSO</a:t>
            </a:r>
            <a:r>
              <a:rPr dirty="0"/>
              <a:t>的2阶特征预测</a:t>
            </a:r>
          </a:p>
        </p:txBody>
      </p:sp>
      <p:sp>
        <p:nvSpPr>
          <p:cNvPr id="3" name="object 3"/>
          <p:cNvSpPr/>
          <p:nvPr/>
        </p:nvSpPr>
        <p:spPr>
          <a:xfrm>
            <a:off x="6041918" y="1243376"/>
            <a:ext cx="2031450" cy="69020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24611" y="1330452"/>
            <a:ext cx="4463796" cy="32324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747259" y="1959864"/>
            <a:ext cx="4288536" cy="26106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80CE387-591D-B14C-8287-802E468503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8500" y="62664"/>
            <a:ext cx="2095500" cy="800100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161925"/>
            <a:ext cx="45974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北京市区域犯罪率分析</a:t>
            </a:r>
          </a:p>
        </p:txBody>
      </p:sp>
      <p:sp>
        <p:nvSpPr>
          <p:cNvPr id="3" name="object 3"/>
          <p:cNvSpPr/>
          <p:nvPr/>
        </p:nvSpPr>
        <p:spPr>
          <a:xfrm>
            <a:off x="108204" y="1274063"/>
            <a:ext cx="8892540" cy="28361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DB19BA6-6D05-3E4D-8D52-5AA5A893AA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8500" y="62664"/>
            <a:ext cx="2095500" cy="8001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161925"/>
            <a:ext cx="18542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似然函数</a:t>
            </a:r>
          </a:p>
        </p:txBody>
      </p:sp>
      <p:sp>
        <p:nvSpPr>
          <p:cNvPr id="3" name="object 3"/>
          <p:cNvSpPr/>
          <p:nvPr/>
        </p:nvSpPr>
        <p:spPr>
          <a:xfrm>
            <a:off x="2663203" y="1458589"/>
            <a:ext cx="3191604" cy="46492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998727" y="2290769"/>
            <a:ext cx="4772401" cy="4644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113030" y="3142095"/>
            <a:ext cx="4581898" cy="109253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128285" y="462714"/>
            <a:ext cx="2941955" cy="4559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0"/>
              </a:spcBef>
              <a:tabLst>
                <a:tab pos="662940" algn="l"/>
              </a:tabLst>
            </a:pPr>
            <a:r>
              <a:rPr sz="3825" i="1" spc="405" baseline="-25054" dirty="0">
                <a:latin typeface="Times New Roman"/>
                <a:cs typeface="Times New Roman"/>
              </a:rPr>
              <a:t>y</a:t>
            </a:r>
            <a:r>
              <a:rPr sz="1950" spc="270" dirty="0">
                <a:latin typeface="Symbol"/>
                <a:cs typeface="Symbol"/>
              </a:rPr>
              <a:t></a:t>
            </a:r>
            <a:r>
              <a:rPr sz="1500" i="1" spc="270" dirty="0">
                <a:latin typeface="Times New Roman"/>
                <a:cs typeface="Times New Roman"/>
              </a:rPr>
              <a:t>i</a:t>
            </a:r>
            <a:r>
              <a:rPr sz="1500" i="1" spc="-150" dirty="0">
                <a:latin typeface="Times New Roman"/>
                <a:cs typeface="Times New Roman"/>
              </a:rPr>
              <a:t> </a:t>
            </a:r>
            <a:r>
              <a:rPr sz="1950" spc="20" dirty="0">
                <a:latin typeface="Symbol"/>
                <a:cs typeface="Symbol"/>
              </a:rPr>
              <a:t></a:t>
            </a:r>
            <a:r>
              <a:rPr sz="1950" spc="20" dirty="0">
                <a:latin typeface="Times New Roman"/>
                <a:cs typeface="Times New Roman"/>
              </a:rPr>
              <a:t>	</a:t>
            </a:r>
            <a:r>
              <a:rPr sz="3825" spc="794" baseline="-25054" dirty="0">
                <a:latin typeface="Symbol"/>
                <a:cs typeface="Symbol"/>
              </a:rPr>
              <a:t></a:t>
            </a:r>
            <a:r>
              <a:rPr sz="3825" spc="-315" baseline="-25054" dirty="0">
                <a:latin typeface="Times New Roman"/>
                <a:cs typeface="Times New Roman"/>
              </a:rPr>
              <a:t> </a:t>
            </a:r>
            <a:r>
              <a:rPr sz="4200" i="1" spc="555" baseline="-22817" dirty="0">
                <a:latin typeface="Symbol"/>
                <a:cs typeface="Symbol"/>
              </a:rPr>
              <a:t></a:t>
            </a:r>
            <a:r>
              <a:rPr sz="4200" i="1" spc="-397" baseline="-22817" dirty="0">
                <a:latin typeface="Times New Roman"/>
                <a:cs typeface="Times New Roman"/>
              </a:rPr>
              <a:t> </a:t>
            </a:r>
            <a:r>
              <a:rPr sz="1500" i="1" spc="305" dirty="0">
                <a:latin typeface="Times New Roman"/>
                <a:cs typeface="Times New Roman"/>
              </a:rPr>
              <a:t>T</a:t>
            </a:r>
            <a:r>
              <a:rPr sz="1500" i="1" spc="190" dirty="0">
                <a:latin typeface="Times New Roman"/>
                <a:cs typeface="Times New Roman"/>
              </a:rPr>
              <a:t> </a:t>
            </a:r>
            <a:r>
              <a:rPr sz="3825" i="1" spc="375" baseline="-25054" dirty="0">
                <a:latin typeface="Times New Roman"/>
                <a:cs typeface="Times New Roman"/>
              </a:rPr>
              <a:t>x</a:t>
            </a:r>
            <a:r>
              <a:rPr sz="1950" spc="250" dirty="0">
                <a:latin typeface="Symbol"/>
                <a:cs typeface="Symbol"/>
              </a:rPr>
              <a:t></a:t>
            </a:r>
            <a:r>
              <a:rPr sz="1500" i="1" spc="250" dirty="0">
                <a:latin typeface="Times New Roman"/>
                <a:cs typeface="Times New Roman"/>
              </a:rPr>
              <a:t>i</a:t>
            </a:r>
            <a:r>
              <a:rPr sz="1500" i="1" spc="-150" dirty="0">
                <a:latin typeface="Times New Roman"/>
                <a:cs typeface="Times New Roman"/>
              </a:rPr>
              <a:t> </a:t>
            </a:r>
            <a:r>
              <a:rPr sz="1950" spc="20" dirty="0">
                <a:latin typeface="Symbol"/>
                <a:cs typeface="Symbol"/>
              </a:rPr>
              <a:t></a:t>
            </a:r>
            <a:r>
              <a:rPr sz="1950" spc="280" dirty="0">
                <a:latin typeface="Times New Roman"/>
                <a:cs typeface="Times New Roman"/>
              </a:rPr>
              <a:t> </a:t>
            </a:r>
            <a:r>
              <a:rPr sz="3825" spc="794" baseline="-25054" dirty="0">
                <a:latin typeface="Symbol"/>
                <a:cs typeface="Symbol"/>
              </a:rPr>
              <a:t></a:t>
            </a:r>
            <a:r>
              <a:rPr sz="3825" spc="-292" baseline="-25054" dirty="0">
                <a:latin typeface="Times New Roman"/>
                <a:cs typeface="Times New Roman"/>
              </a:rPr>
              <a:t> </a:t>
            </a:r>
            <a:r>
              <a:rPr sz="4200" i="1" spc="465" baseline="-22817" dirty="0">
                <a:latin typeface="Symbol"/>
                <a:cs typeface="Symbol"/>
              </a:rPr>
              <a:t></a:t>
            </a:r>
            <a:r>
              <a:rPr sz="4200" i="1" spc="-247" baseline="-22817" dirty="0">
                <a:latin typeface="Times New Roman"/>
                <a:cs typeface="Times New Roman"/>
              </a:rPr>
              <a:t> </a:t>
            </a:r>
            <a:r>
              <a:rPr sz="1950" spc="90" dirty="0">
                <a:latin typeface="Symbol"/>
                <a:cs typeface="Symbol"/>
              </a:rPr>
              <a:t></a:t>
            </a:r>
            <a:r>
              <a:rPr sz="1500" i="1" spc="90" dirty="0">
                <a:latin typeface="Times New Roman"/>
                <a:cs typeface="Times New Roman"/>
              </a:rPr>
              <a:t>i</a:t>
            </a:r>
            <a:r>
              <a:rPr sz="1500" i="1" spc="-155" dirty="0">
                <a:latin typeface="Times New Roman"/>
                <a:cs typeface="Times New Roman"/>
              </a:rPr>
              <a:t> </a:t>
            </a:r>
            <a:r>
              <a:rPr sz="1950" spc="20" dirty="0">
                <a:latin typeface="Symbol"/>
                <a:cs typeface="Symbol"/>
              </a:rPr>
              <a:t></a:t>
            </a:r>
            <a:endParaRPr sz="1950">
              <a:latin typeface="Symbol"/>
              <a:cs typeface="Symbol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6C194810-916C-914E-B713-D082E354E5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8500" y="62664"/>
            <a:ext cx="2095500" cy="800100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161925"/>
            <a:ext cx="45974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北京市区域犯罪率分析</a:t>
            </a:r>
          </a:p>
        </p:txBody>
      </p:sp>
      <p:sp>
        <p:nvSpPr>
          <p:cNvPr id="3" name="object 3"/>
          <p:cNvSpPr/>
          <p:nvPr/>
        </p:nvSpPr>
        <p:spPr>
          <a:xfrm>
            <a:off x="345947" y="1295332"/>
            <a:ext cx="3578352" cy="329658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372611" y="1274064"/>
            <a:ext cx="5663184" cy="33451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6385F96-925D-EE42-9884-AF6992EE81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8500" y="62664"/>
            <a:ext cx="2095500" cy="800100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334842" y="174403"/>
            <a:ext cx="1613685" cy="3986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07542" y="161925"/>
            <a:ext cx="23114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总结和思考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070254" y="1597913"/>
            <a:ext cx="314071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35280" indent="-323215">
              <a:lnSpc>
                <a:spcPct val="100000"/>
              </a:lnSpc>
              <a:spcBef>
                <a:spcPts val="95"/>
              </a:spcBef>
              <a:buClr>
                <a:srgbClr val="6FAC46"/>
              </a:buClr>
              <a:buFont typeface="Wingdings"/>
              <a:buChar char=""/>
              <a:tabLst>
                <a:tab pos="335915" algn="l"/>
              </a:tabLst>
            </a:pPr>
            <a:r>
              <a:rPr sz="2200" spc="-5" dirty="0">
                <a:solidFill>
                  <a:srgbClr val="171717"/>
                </a:solidFill>
                <a:latin typeface="Microsoft YaHei"/>
                <a:cs typeface="Microsoft YaHei"/>
              </a:rPr>
              <a:t>不止是分类：推荐系统</a:t>
            </a:r>
            <a:endParaRPr sz="2200">
              <a:latin typeface="Microsoft YaHei"/>
              <a:cs typeface="Microsoft YaHe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07542" y="680084"/>
            <a:ext cx="7648575" cy="2497455"/>
          </a:xfrm>
          <a:prstGeom prst="rect">
            <a:avLst/>
          </a:prstGeom>
        </p:spPr>
        <p:txBody>
          <a:bodyPr vert="horz" wrap="square" lIns="0" tIns="92075" rIns="0" bIns="0" rtlCol="0">
            <a:spAutoFit/>
          </a:bodyPr>
          <a:lstStyle/>
          <a:p>
            <a:pPr marL="241300" marR="33655" indent="-228600">
              <a:lnSpc>
                <a:spcPct val="80000"/>
              </a:lnSpc>
              <a:spcBef>
                <a:spcPts val="725"/>
              </a:spcBef>
              <a:buClr>
                <a:srgbClr val="6FAC46"/>
              </a:buClr>
              <a:buFont typeface="Wingdings"/>
              <a:buChar char=""/>
              <a:tabLst>
                <a:tab pos="337820" algn="l"/>
              </a:tabLst>
            </a:pPr>
            <a:r>
              <a:rPr sz="2600" spc="-5" dirty="0">
                <a:solidFill>
                  <a:srgbClr val="171717"/>
                </a:solidFill>
                <a:latin typeface="Microsoft YaHei"/>
                <a:cs typeface="Microsoft YaHei"/>
              </a:rPr>
              <a:t>Logistic/Softmax</a:t>
            </a:r>
            <a:r>
              <a:rPr sz="2600" dirty="0">
                <a:solidFill>
                  <a:srgbClr val="171717"/>
                </a:solidFill>
                <a:latin typeface="Microsoft YaHei"/>
                <a:cs typeface="Microsoft YaHei"/>
              </a:rPr>
              <a:t>回归</a:t>
            </a:r>
            <a:r>
              <a:rPr sz="2600" spc="-15" dirty="0">
                <a:solidFill>
                  <a:srgbClr val="171717"/>
                </a:solidFill>
                <a:latin typeface="Microsoft YaHei"/>
                <a:cs typeface="Microsoft YaHei"/>
              </a:rPr>
              <a:t>是</a:t>
            </a:r>
            <a:r>
              <a:rPr sz="2600" dirty="0">
                <a:solidFill>
                  <a:srgbClr val="171717"/>
                </a:solidFill>
                <a:latin typeface="Microsoft YaHei"/>
                <a:cs typeface="Microsoft YaHei"/>
              </a:rPr>
              <a:t>实践</a:t>
            </a:r>
            <a:r>
              <a:rPr sz="2600" spc="-15" dirty="0">
                <a:solidFill>
                  <a:srgbClr val="171717"/>
                </a:solidFill>
                <a:latin typeface="Microsoft YaHei"/>
                <a:cs typeface="Microsoft YaHei"/>
              </a:rPr>
              <a:t>中</a:t>
            </a:r>
            <a:r>
              <a:rPr sz="2600" dirty="0">
                <a:solidFill>
                  <a:srgbClr val="171717"/>
                </a:solidFill>
                <a:latin typeface="Microsoft YaHei"/>
                <a:cs typeface="Microsoft YaHei"/>
              </a:rPr>
              <a:t>解决</a:t>
            </a:r>
            <a:r>
              <a:rPr sz="2600" spc="-15" dirty="0">
                <a:solidFill>
                  <a:srgbClr val="171717"/>
                </a:solidFill>
                <a:latin typeface="Microsoft YaHei"/>
                <a:cs typeface="Microsoft YaHei"/>
              </a:rPr>
              <a:t>分</a:t>
            </a:r>
            <a:r>
              <a:rPr sz="2600" dirty="0">
                <a:solidFill>
                  <a:srgbClr val="171717"/>
                </a:solidFill>
                <a:latin typeface="Microsoft YaHei"/>
                <a:cs typeface="Microsoft YaHei"/>
              </a:rPr>
              <a:t>类问</a:t>
            </a:r>
            <a:r>
              <a:rPr sz="2600" spc="-15" dirty="0">
                <a:solidFill>
                  <a:srgbClr val="171717"/>
                </a:solidFill>
                <a:latin typeface="Microsoft YaHei"/>
                <a:cs typeface="Microsoft YaHei"/>
              </a:rPr>
              <a:t>题</a:t>
            </a:r>
            <a:r>
              <a:rPr sz="2600" dirty="0">
                <a:solidFill>
                  <a:srgbClr val="171717"/>
                </a:solidFill>
                <a:latin typeface="Microsoft YaHei"/>
                <a:cs typeface="Microsoft YaHei"/>
              </a:rPr>
              <a:t>的最 重要方法。</a:t>
            </a:r>
            <a:endParaRPr sz="2600">
              <a:latin typeface="Microsoft YaHei"/>
              <a:cs typeface="Microsoft YaHei"/>
            </a:endParaRPr>
          </a:p>
          <a:p>
            <a:pPr marL="697865" lvl="1" indent="-323215">
              <a:lnSpc>
                <a:spcPts val="2130"/>
              </a:lnSpc>
              <a:buClr>
                <a:srgbClr val="6FAC46"/>
              </a:buClr>
              <a:buFont typeface="Wingdings"/>
              <a:buChar char=""/>
              <a:tabLst>
                <a:tab pos="698500" algn="l"/>
              </a:tabLst>
            </a:pPr>
            <a:r>
              <a:rPr sz="2200" spc="-5" dirty="0">
                <a:solidFill>
                  <a:srgbClr val="171717"/>
                </a:solidFill>
                <a:latin typeface="Microsoft YaHei"/>
                <a:cs typeface="Microsoft YaHei"/>
              </a:rPr>
              <a:t>方法简单、容易实现、效果良好、</a:t>
            </a:r>
            <a:r>
              <a:rPr sz="2200" spc="5" dirty="0">
                <a:solidFill>
                  <a:srgbClr val="171717"/>
                </a:solidFill>
                <a:latin typeface="Microsoft YaHei"/>
                <a:cs typeface="Microsoft YaHei"/>
              </a:rPr>
              <a:t>易</a:t>
            </a:r>
            <a:r>
              <a:rPr sz="2200" spc="-5" dirty="0">
                <a:solidFill>
                  <a:srgbClr val="171717"/>
                </a:solidFill>
                <a:latin typeface="Microsoft YaHei"/>
                <a:cs typeface="Microsoft YaHei"/>
              </a:rPr>
              <a:t>于解释</a:t>
            </a:r>
            <a:endParaRPr sz="2200">
              <a:latin typeface="Microsoft YaHei"/>
              <a:cs typeface="Microsoft YaHei"/>
            </a:endParaRPr>
          </a:p>
          <a:p>
            <a:pPr marL="241300" marR="33655" indent="-228600">
              <a:lnSpc>
                <a:spcPts val="2500"/>
              </a:lnSpc>
              <a:spcBef>
                <a:spcPts val="2075"/>
              </a:spcBef>
              <a:buClr>
                <a:srgbClr val="6FAC46"/>
              </a:buClr>
              <a:buFont typeface="Wingdings"/>
              <a:buChar char=""/>
              <a:tabLst>
                <a:tab pos="337820" algn="l"/>
              </a:tabLst>
            </a:pPr>
            <a:r>
              <a:rPr sz="2600" dirty="0">
                <a:solidFill>
                  <a:srgbClr val="171717"/>
                </a:solidFill>
                <a:latin typeface="Microsoft YaHei"/>
                <a:cs typeface="Microsoft YaHei"/>
              </a:rPr>
              <a:t>特征选择很重要，除了</a:t>
            </a:r>
            <a:r>
              <a:rPr sz="2600" spc="-15" dirty="0">
                <a:solidFill>
                  <a:srgbClr val="171717"/>
                </a:solidFill>
                <a:latin typeface="Microsoft YaHei"/>
                <a:cs typeface="Microsoft YaHei"/>
              </a:rPr>
              <a:t>人</a:t>
            </a:r>
            <a:r>
              <a:rPr sz="2600" dirty="0">
                <a:solidFill>
                  <a:srgbClr val="171717"/>
                </a:solidFill>
                <a:latin typeface="Microsoft YaHei"/>
                <a:cs typeface="Microsoft YaHei"/>
              </a:rPr>
              <a:t>工选</a:t>
            </a:r>
            <a:r>
              <a:rPr sz="2600" spc="-15" dirty="0">
                <a:solidFill>
                  <a:srgbClr val="171717"/>
                </a:solidFill>
                <a:latin typeface="Microsoft YaHei"/>
                <a:cs typeface="Microsoft YaHei"/>
              </a:rPr>
              <a:t>择</a:t>
            </a:r>
            <a:r>
              <a:rPr sz="2600" dirty="0">
                <a:solidFill>
                  <a:srgbClr val="171717"/>
                </a:solidFill>
                <a:latin typeface="Microsoft YaHei"/>
                <a:cs typeface="Microsoft YaHei"/>
              </a:rPr>
              <a:t>，还</a:t>
            </a:r>
            <a:r>
              <a:rPr sz="2600" spc="-15" dirty="0">
                <a:solidFill>
                  <a:srgbClr val="171717"/>
                </a:solidFill>
                <a:latin typeface="Microsoft YaHei"/>
                <a:cs typeface="Microsoft YaHei"/>
              </a:rPr>
              <a:t>可</a:t>
            </a:r>
            <a:r>
              <a:rPr sz="2600" dirty="0">
                <a:solidFill>
                  <a:srgbClr val="171717"/>
                </a:solidFill>
                <a:latin typeface="Microsoft YaHei"/>
                <a:cs typeface="Microsoft YaHei"/>
              </a:rPr>
              <a:t>以用</a:t>
            </a:r>
            <a:r>
              <a:rPr sz="2600" spc="-15" dirty="0">
                <a:solidFill>
                  <a:srgbClr val="171717"/>
                </a:solidFill>
                <a:latin typeface="Microsoft YaHei"/>
                <a:cs typeface="Microsoft YaHei"/>
              </a:rPr>
              <a:t>其</a:t>
            </a:r>
            <a:r>
              <a:rPr sz="2600" dirty="0">
                <a:solidFill>
                  <a:srgbClr val="171717"/>
                </a:solidFill>
                <a:latin typeface="Microsoft YaHei"/>
                <a:cs typeface="Microsoft YaHei"/>
              </a:rPr>
              <a:t>他机 器学习方法，如随机森</a:t>
            </a:r>
            <a:r>
              <a:rPr sz="2600" spc="-15" dirty="0">
                <a:solidFill>
                  <a:srgbClr val="171717"/>
                </a:solidFill>
                <a:latin typeface="Microsoft YaHei"/>
                <a:cs typeface="Microsoft YaHei"/>
              </a:rPr>
              <a:t>林</a:t>
            </a:r>
            <a:r>
              <a:rPr sz="2600" spc="5" dirty="0">
                <a:solidFill>
                  <a:srgbClr val="171717"/>
                </a:solidFill>
                <a:latin typeface="Microsoft YaHei"/>
                <a:cs typeface="Microsoft YaHei"/>
              </a:rPr>
              <a:t>、</a:t>
            </a:r>
            <a:r>
              <a:rPr sz="2600" spc="-5" dirty="0">
                <a:solidFill>
                  <a:srgbClr val="171717"/>
                </a:solidFill>
                <a:latin typeface="Microsoft YaHei"/>
                <a:cs typeface="Microsoft YaHei"/>
              </a:rPr>
              <a:t>PCA</a:t>
            </a:r>
            <a:r>
              <a:rPr sz="2600" dirty="0">
                <a:solidFill>
                  <a:srgbClr val="171717"/>
                </a:solidFill>
                <a:latin typeface="Microsoft YaHei"/>
                <a:cs typeface="Microsoft YaHei"/>
              </a:rPr>
              <a:t>、</a:t>
            </a:r>
            <a:r>
              <a:rPr sz="2600" spc="-25" dirty="0">
                <a:solidFill>
                  <a:srgbClr val="171717"/>
                </a:solidFill>
                <a:latin typeface="Microsoft YaHei"/>
                <a:cs typeface="Microsoft YaHei"/>
              </a:rPr>
              <a:t>LDA</a:t>
            </a:r>
            <a:r>
              <a:rPr sz="2600" spc="5" dirty="0">
                <a:solidFill>
                  <a:srgbClr val="171717"/>
                </a:solidFill>
                <a:latin typeface="Microsoft YaHei"/>
                <a:cs typeface="Microsoft YaHei"/>
              </a:rPr>
              <a:t>等。</a:t>
            </a:r>
            <a:endParaRPr sz="2600">
              <a:latin typeface="Microsoft YaHei"/>
              <a:cs typeface="Microsoft YaHei"/>
            </a:endParaRPr>
          </a:p>
          <a:p>
            <a:pPr marL="337185" indent="-325120">
              <a:lnSpc>
                <a:spcPts val="2260"/>
              </a:lnSpc>
              <a:buClr>
                <a:srgbClr val="6FAC46"/>
              </a:buClr>
              <a:buFont typeface="Wingdings"/>
              <a:buChar char=""/>
              <a:tabLst>
                <a:tab pos="337820" algn="l"/>
              </a:tabLst>
            </a:pPr>
            <a:r>
              <a:rPr sz="2600" dirty="0">
                <a:solidFill>
                  <a:srgbClr val="171717"/>
                </a:solidFill>
                <a:latin typeface="Microsoft YaHei"/>
                <a:cs typeface="Microsoft YaHei"/>
              </a:rPr>
              <a:t>梯度下降算法是参数优</a:t>
            </a:r>
            <a:r>
              <a:rPr sz="2600" spc="-15" dirty="0">
                <a:solidFill>
                  <a:srgbClr val="171717"/>
                </a:solidFill>
                <a:latin typeface="Microsoft YaHei"/>
                <a:cs typeface="Microsoft YaHei"/>
              </a:rPr>
              <a:t>化</a:t>
            </a:r>
            <a:r>
              <a:rPr sz="2600" dirty="0">
                <a:solidFill>
                  <a:srgbClr val="171717"/>
                </a:solidFill>
                <a:latin typeface="Microsoft YaHei"/>
                <a:cs typeface="Microsoft YaHei"/>
              </a:rPr>
              <a:t>的重</a:t>
            </a:r>
            <a:r>
              <a:rPr sz="2600" spc="-15" dirty="0">
                <a:solidFill>
                  <a:srgbClr val="171717"/>
                </a:solidFill>
                <a:latin typeface="Microsoft YaHei"/>
                <a:cs typeface="Microsoft YaHei"/>
              </a:rPr>
              <a:t>要</a:t>
            </a:r>
            <a:r>
              <a:rPr sz="2600" dirty="0">
                <a:solidFill>
                  <a:srgbClr val="171717"/>
                </a:solidFill>
                <a:latin typeface="Microsoft YaHei"/>
                <a:cs typeface="Microsoft YaHei"/>
              </a:rPr>
              <a:t>手段</a:t>
            </a:r>
            <a:r>
              <a:rPr sz="2600" spc="-15" dirty="0">
                <a:solidFill>
                  <a:srgbClr val="171717"/>
                </a:solidFill>
                <a:latin typeface="Microsoft YaHei"/>
                <a:cs typeface="Microsoft YaHei"/>
              </a:rPr>
              <a:t>，</a:t>
            </a:r>
            <a:r>
              <a:rPr sz="2600" dirty="0">
                <a:solidFill>
                  <a:srgbClr val="171717"/>
                </a:solidFill>
                <a:latin typeface="Microsoft YaHei"/>
                <a:cs typeface="Microsoft YaHei"/>
              </a:rPr>
              <a:t>尤</a:t>
            </a:r>
            <a:r>
              <a:rPr sz="2600" spc="10" dirty="0">
                <a:solidFill>
                  <a:srgbClr val="171717"/>
                </a:solidFill>
                <a:latin typeface="Microsoft YaHei"/>
                <a:cs typeface="Microsoft YaHei"/>
              </a:rPr>
              <a:t>其</a:t>
            </a:r>
            <a:r>
              <a:rPr sz="2600" spc="-5" dirty="0">
                <a:solidFill>
                  <a:srgbClr val="171717"/>
                </a:solidFill>
                <a:latin typeface="Microsoft YaHei"/>
                <a:cs typeface="Microsoft YaHei"/>
              </a:rPr>
              <a:t>SGD</a:t>
            </a:r>
            <a:r>
              <a:rPr sz="2600" dirty="0">
                <a:solidFill>
                  <a:srgbClr val="171717"/>
                </a:solidFill>
                <a:latin typeface="Microsoft YaHei"/>
                <a:cs typeface="Microsoft YaHei"/>
              </a:rPr>
              <a:t>。</a:t>
            </a:r>
            <a:endParaRPr sz="2600">
              <a:latin typeface="Microsoft YaHei"/>
              <a:cs typeface="Microsoft YaHei"/>
            </a:endParaRPr>
          </a:p>
          <a:p>
            <a:pPr marL="697865" lvl="1" indent="-323215">
              <a:lnSpc>
                <a:spcPts val="2385"/>
              </a:lnSpc>
              <a:buClr>
                <a:srgbClr val="6FAC46"/>
              </a:buClr>
              <a:buFont typeface="Wingdings"/>
              <a:buChar char=""/>
              <a:tabLst>
                <a:tab pos="698500" algn="l"/>
              </a:tabLst>
            </a:pPr>
            <a:r>
              <a:rPr sz="2200" spc="-5" dirty="0">
                <a:solidFill>
                  <a:srgbClr val="171717"/>
                </a:solidFill>
                <a:latin typeface="Microsoft YaHei"/>
                <a:cs typeface="Microsoft YaHei"/>
              </a:rPr>
              <a:t>适用于在线学习</a:t>
            </a:r>
            <a:endParaRPr sz="2200">
              <a:latin typeface="Microsoft YaHei"/>
              <a:cs typeface="Microsoft YaHe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07542" y="3085591"/>
            <a:ext cx="6476365" cy="1214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97865" indent="-323215">
              <a:lnSpc>
                <a:spcPts val="2320"/>
              </a:lnSpc>
              <a:spcBef>
                <a:spcPts val="95"/>
              </a:spcBef>
              <a:buClr>
                <a:srgbClr val="6FAC46"/>
              </a:buClr>
              <a:buFont typeface="Wingdings"/>
              <a:buChar char=""/>
              <a:tabLst>
                <a:tab pos="698500" algn="l"/>
              </a:tabLst>
            </a:pPr>
            <a:r>
              <a:rPr sz="2200" spc="-5" dirty="0">
                <a:solidFill>
                  <a:srgbClr val="171717"/>
                </a:solidFill>
                <a:latin typeface="Microsoft YaHei"/>
                <a:cs typeface="Microsoft YaHei"/>
              </a:rPr>
              <a:t>跳出局部极小值</a:t>
            </a:r>
            <a:endParaRPr sz="2200">
              <a:latin typeface="Microsoft YaHei"/>
              <a:cs typeface="Microsoft YaHei"/>
            </a:endParaRPr>
          </a:p>
          <a:p>
            <a:pPr marL="337185" indent="-325120">
              <a:lnSpc>
                <a:spcPts val="2545"/>
              </a:lnSpc>
              <a:buClr>
                <a:srgbClr val="6FAC46"/>
              </a:buClr>
              <a:buFont typeface="Wingdings"/>
              <a:buChar char=""/>
              <a:tabLst>
                <a:tab pos="337820" algn="l"/>
              </a:tabLst>
            </a:pPr>
            <a:r>
              <a:rPr sz="2600" dirty="0">
                <a:solidFill>
                  <a:srgbClr val="171717"/>
                </a:solidFill>
                <a:latin typeface="Microsoft YaHei"/>
                <a:cs typeface="Microsoft YaHei"/>
              </a:rPr>
              <a:t>思考：</a:t>
            </a:r>
            <a:endParaRPr sz="2600">
              <a:latin typeface="Microsoft YaHei"/>
              <a:cs typeface="Microsoft YaHei"/>
            </a:endParaRPr>
          </a:p>
          <a:p>
            <a:pPr marL="697865" lvl="1" indent="-323215">
              <a:lnSpc>
                <a:spcPts val="2120"/>
              </a:lnSpc>
              <a:buClr>
                <a:srgbClr val="6FAC46"/>
              </a:buClr>
              <a:buFont typeface="Wingdings"/>
              <a:buChar char=""/>
              <a:tabLst>
                <a:tab pos="698500" algn="l"/>
              </a:tabLst>
            </a:pPr>
            <a:r>
              <a:rPr sz="2200" spc="-5" dirty="0">
                <a:solidFill>
                  <a:srgbClr val="171717"/>
                </a:solidFill>
                <a:latin typeface="Microsoft YaHei"/>
                <a:cs typeface="Microsoft YaHei"/>
              </a:rPr>
              <a:t>计算可逆方阵的逆，可否使用梯度</a:t>
            </a:r>
            <a:r>
              <a:rPr sz="2200" spc="5" dirty="0">
                <a:solidFill>
                  <a:srgbClr val="171717"/>
                </a:solidFill>
                <a:latin typeface="Microsoft YaHei"/>
                <a:cs typeface="Microsoft YaHei"/>
              </a:rPr>
              <a:t>下</a:t>
            </a:r>
            <a:r>
              <a:rPr sz="2200" spc="-5" dirty="0">
                <a:solidFill>
                  <a:srgbClr val="171717"/>
                </a:solidFill>
                <a:latin typeface="Microsoft YaHei"/>
                <a:cs typeface="Microsoft YaHei"/>
              </a:rPr>
              <a:t>降算</a:t>
            </a:r>
            <a:r>
              <a:rPr sz="2200" spc="5" dirty="0">
                <a:solidFill>
                  <a:srgbClr val="171717"/>
                </a:solidFill>
                <a:latin typeface="Microsoft YaHei"/>
                <a:cs typeface="Microsoft YaHei"/>
              </a:rPr>
              <a:t>法</a:t>
            </a:r>
            <a:r>
              <a:rPr sz="2200" spc="-5" dirty="0">
                <a:solidFill>
                  <a:srgbClr val="171717"/>
                </a:solidFill>
                <a:latin typeface="Microsoft YaHei"/>
                <a:cs typeface="Microsoft YaHei"/>
              </a:rPr>
              <a:t>？</a:t>
            </a:r>
            <a:endParaRPr sz="2200">
              <a:latin typeface="Microsoft YaHei"/>
              <a:cs typeface="Microsoft YaHei"/>
            </a:endParaRPr>
          </a:p>
          <a:p>
            <a:pPr marL="697865" lvl="1" indent="-323215">
              <a:lnSpc>
                <a:spcPts val="2375"/>
              </a:lnSpc>
              <a:buClr>
                <a:srgbClr val="6FAC46"/>
              </a:buClr>
              <a:buFont typeface="Wingdings"/>
              <a:buChar char=""/>
              <a:tabLst>
                <a:tab pos="698500" algn="l"/>
              </a:tabLst>
            </a:pPr>
            <a:r>
              <a:rPr sz="2200" spc="-5" dirty="0">
                <a:solidFill>
                  <a:srgbClr val="171717"/>
                </a:solidFill>
                <a:latin typeface="Microsoft YaHei"/>
                <a:cs typeface="Microsoft YaHei"/>
              </a:rPr>
              <a:t>Logistic回归的目标函数，可否用相</a:t>
            </a:r>
            <a:r>
              <a:rPr sz="2200" dirty="0">
                <a:solidFill>
                  <a:srgbClr val="171717"/>
                </a:solidFill>
                <a:latin typeface="Microsoft YaHei"/>
                <a:cs typeface="Microsoft YaHei"/>
              </a:rPr>
              <a:t>对</a:t>
            </a:r>
            <a:r>
              <a:rPr sz="2200" spc="-5" dirty="0">
                <a:solidFill>
                  <a:srgbClr val="171717"/>
                </a:solidFill>
                <a:latin typeface="Microsoft YaHei"/>
                <a:cs typeface="Microsoft YaHei"/>
              </a:rPr>
              <a:t>熵解</a:t>
            </a:r>
            <a:r>
              <a:rPr sz="2200" dirty="0">
                <a:solidFill>
                  <a:srgbClr val="171717"/>
                </a:solidFill>
                <a:latin typeface="Microsoft YaHei"/>
                <a:cs typeface="Microsoft YaHei"/>
              </a:rPr>
              <a:t>释</a:t>
            </a:r>
            <a:r>
              <a:rPr sz="2200" spc="-5" dirty="0">
                <a:solidFill>
                  <a:srgbClr val="171717"/>
                </a:solidFill>
                <a:latin typeface="Microsoft YaHei"/>
                <a:cs typeface="Microsoft YaHei"/>
              </a:rPr>
              <a:t>？</a:t>
            </a:r>
            <a:endParaRPr sz="2200">
              <a:latin typeface="Microsoft YaHei"/>
              <a:cs typeface="Microsoft YaHei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B9716EB-D703-D348-86C8-C6C4D30068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8500" y="62664"/>
            <a:ext cx="2095500" cy="800100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334842" y="174403"/>
            <a:ext cx="1613685" cy="3986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参考文献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07542" y="684669"/>
            <a:ext cx="7574280" cy="3472815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241300" marR="667385" indent="-228600">
              <a:lnSpc>
                <a:spcPct val="137800"/>
              </a:lnSpc>
              <a:spcBef>
                <a:spcPts val="185"/>
              </a:spcBef>
              <a:buClr>
                <a:srgbClr val="6FAC46"/>
              </a:buClr>
              <a:buFont typeface="Wingdings"/>
              <a:buChar char=""/>
              <a:tabLst>
                <a:tab pos="337820" algn="l"/>
              </a:tabLst>
            </a:pPr>
            <a:r>
              <a:rPr sz="2400" spc="-55" dirty="0">
                <a:solidFill>
                  <a:srgbClr val="171717"/>
                </a:solidFill>
                <a:latin typeface="Microsoft YaHei"/>
                <a:cs typeface="Microsoft YaHei"/>
              </a:rPr>
              <a:t>Prof. </a:t>
            </a:r>
            <a:r>
              <a:rPr sz="2400" spc="-10" dirty="0">
                <a:solidFill>
                  <a:srgbClr val="171717"/>
                </a:solidFill>
                <a:latin typeface="Microsoft YaHei"/>
                <a:cs typeface="Microsoft YaHei"/>
              </a:rPr>
              <a:t>Andrew </a:t>
            </a:r>
            <a:r>
              <a:rPr sz="2400" dirty="0">
                <a:solidFill>
                  <a:srgbClr val="171717"/>
                </a:solidFill>
                <a:latin typeface="Microsoft YaHei"/>
                <a:cs typeface="Microsoft YaHei"/>
              </a:rPr>
              <a:t>Ng. </a:t>
            </a:r>
            <a:r>
              <a:rPr sz="2500" i="1" spc="-65" dirty="0">
                <a:solidFill>
                  <a:srgbClr val="171717"/>
                </a:solidFill>
                <a:latin typeface="Microsoft YaHei"/>
                <a:cs typeface="Microsoft YaHei"/>
              </a:rPr>
              <a:t>Machine </a:t>
            </a:r>
            <a:r>
              <a:rPr sz="2500" i="1" spc="-50" dirty="0">
                <a:solidFill>
                  <a:srgbClr val="171717"/>
                </a:solidFill>
                <a:latin typeface="Microsoft YaHei"/>
                <a:cs typeface="Microsoft YaHei"/>
              </a:rPr>
              <a:t>Learning</a:t>
            </a:r>
            <a:r>
              <a:rPr sz="2400" spc="-50" dirty="0">
                <a:solidFill>
                  <a:srgbClr val="171717"/>
                </a:solidFill>
                <a:latin typeface="Microsoft YaHei"/>
                <a:cs typeface="Microsoft YaHei"/>
              </a:rPr>
              <a:t>. </a:t>
            </a:r>
            <a:r>
              <a:rPr sz="2400" spc="-20" dirty="0">
                <a:solidFill>
                  <a:srgbClr val="171717"/>
                </a:solidFill>
                <a:latin typeface="Microsoft YaHei"/>
                <a:cs typeface="Microsoft YaHei"/>
              </a:rPr>
              <a:t>Stanford  </a:t>
            </a:r>
            <a:r>
              <a:rPr sz="2400" spc="-5" dirty="0">
                <a:solidFill>
                  <a:srgbClr val="171717"/>
                </a:solidFill>
                <a:latin typeface="Microsoft YaHei"/>
                <a:cs typeface="Microsoft YaHei"/>
              </a:rPr>
              <a:t>University</a:t>
            </a:r>
            <a:endParaRPr sz="2400">
              <a:latin typeface="Microsoft YaHei"/>
              <a:cs typeface="Microsoft YaHei"/>
            </a:endParaRPr>
          </a:p>
          <a:p>
            <a:pPr marL="337185" indent="-325120">
              <a:lnSpc>
                <a:spcPct val="100000"/>
              </a:lnSpc>
              <a:spcBef>
                <a:spcPts val="1150"/>
              </a:spcBef>
              <a:buClr>
                <a:srgbClr val="6FAC46"/>
              </a:buClr>
              <a:buFont typeface="Wingdings"/>
              <a:buChar char=""/>
              <a:tabLst>
                <a:tab pos="337820" algn="l"/>
              </a:tabLst>
            </a:pPr>
            <a:r>
              <a:rPr sz="2400" dirty="0">
                <a:solidFill>
                  <a:srgbClr val="171717"/>
                </a:solidFill>
                <a:latin typeface="Microsoft YaHei"/>
                <a:cs typeface="Microsoft YaHei"/>
              </a:rPr>
              <a:t>李航，统计学习方法，清华大学出版社</a:t>
            </a:r>
            <a:r>
              <a:rPr sz="2400" spc="-5" dirty="0">
                <a:solidFill>
                  <a:srgbClr val="171717"/>
                </a:solidFill>
                <a:latin typeface="Microsoft YaHei"/>
                <a:cs typeface="Microsoft YaHei"/>
              </a:rPr>
              <a:t>，2012</a:t>
            </a:r>
            <a:endParaRPr sz="2400">
              <a:latin typeface="Microsoft YaHei"/>
              <a:cs typeface="Microsoft YaHei"/>
            </a:endParaRPr>
          </a:p>
          <a:p>
            <a:pPr marL="337185" indent="-325120">
              <a:lnSpc>
                <a:spcPct val="100000"/>
              </a:lnSpc>
              <a:spcBef>
                <a:spcPts val="1055"/>
              </a:spcBef>
              <a:buClr>
                <a:srgbClr val="6FAC46"/>
              </a:buClr>
              <a:buFont typeface="Wingdings"/>
              <a:buChar char=""/>
              <a:tabLst>
                <a:tab pos="337820" algn="l"/>
              </a:tabLst>
            </a:pPr>
            <a:r>
              <a:rPr sz="2400" spc="-20" dirty="0">
                <a:solidFill>
                  <a:srgbClr val="171717"/>
                </a:solidFill>
                <a:latin typeface="Microsoft YaHei"/>
                <a:cs typeface="Microsoft YaHei"/>
              </a:rPr>
              <a:t>Stephen </a:t>
            </a:r>
            <a:r>
              <a:rPr sz="2400" spc="-10" dirty="0">
                <a:solidFill>
                  <a:srgbClr val="171717"/>
                </a:solidFill>
                <a:latin typeface="Microsoft YaHei"/>
                <a:cs typeface="Microsoft YaHei"/>
              </a:rPr>
              <a:t>Boyd, </a:t>
            </a:r>
            <a:r>
              <a:rPr sz="2400" spc="-5" dirty="0">
                <a:solidFill>
                  <a:srgbClr val="171717"/>
                </a:solidFill>
                <a:latin typeface="Microsoft YaHei"/>
                <a:cs typeface="Microsoft YaHei"/>
              </a:rPr>
              <a:t>Lieven </a:t>
            </a:r>
            <a:r>
              <a:rPr sz="2400" spc="-25" dirty="0">
                <a:solidFill>
                  <a:srgbClr val="171717"/>
                </a:solidFill>
                <a:latin typeface="Microsoft YaHei"/>
                <a:cs typeface="Microsoft YaHei"/>
              </a:rPr>
              <a:t>Vandenberghe.</a:t>
            </a:r>
            <a:r>
              <a:rPr sz="2400" spc="70" dirty="0">
                <a:solidFill>
                  <a:srgbClr val="171717"/>
                </a:solidFill>
                <a:latin typeface="Microsoft YaHei"/>
                <a:cs typeface="Microsoft YaHei"/>
              </a:rPr>
              <a:t> </a:t>
            </a:r>
            <a:r>
              <a:rPr sz="2500" i="1" spc="-65" dirty="0">
                <a:solidFill>
                  <a:srgbClr val="171717"/>
                </a:solidFill>
                <a:latin typeface="Microsoft YaHei"/>
                <a:cs typeface="Microsoft YaHei"/>
              </a:rPr>
              <a:t>Convex</a:t>
            </a:r>
            <a:endParaRPr sz="2500">
              <a:latin typeface="Microsoft YaHei"/>
              <a:cs typeface="Microsoft YaHei"/>
            </a:endParaRPr>
          </a:p>
          <a:p>
            <a:pPr marL="240665">
              <a:lnSpc>
                <a:spcPct val="100000"/>
              </a:lnSpc>
              <a:spcBef>
                <a:spcPts val="1030"/>
              </a:spcBef>
            </a:pPr>
            <a:r>
              <a:rPr sz="2500" i="1" spc="-55" dirty="0">
                <a:solidFill>
                  <a:srgbClr val="171717"/>
                </a:solidFill>
                <a:latin typeface="Microsoft YaHei"/>
                <a:cs typeface="Microsoft YaHei"/>
              </a:rPr>
              <a:t>Optimization. </a:t>
            </a:r>
            <a:r>
              <a:rPr sz="2400" dirty="0">
                <a:solidFill>
                  <a:srgbClr val="171717"/>
                </a:solidFill>
                <a:latin typeface="Microsoft YaHei"/>
                <a:cs typeface="Microsoft YaHei"/>
              </a:rPr>
              <a:t>Cambridge </a:t>
            </a:r>
            <a:r>
              <a:rPr sz="2400" spc="-5" dirty="0">
                <a:solidFill>
                  <a:srgbClr val="171717"/>
                </a:solidFill>
                <a:latin typeface="Microsoft YaHei"/>
                <a:cs typeface="Microsoft YaHei"/>
              </a:rPr>
              <a:t>University </a:t>
            </a:r>
            <a:r>
              <a:rPr sz="2400" spc="-15" dirty="0">
                <a:solidFill>
                  <a:srgbClr val="171717"/>
                </a:solidFill>
                <a:latin typeface="Microsoft YaHei"/>
                <a:cs typeface="Microsoft YaHei"/>
              </a:rPr>
              <a:t>Press,</a:t>
            </a:r>
            <a:r>
              <a:rPr sz="2400" spc="10" dirty="0">
                <a:solidFill>
                  <a:srgbClr val="171717"/>
                </a:solidFill>
                <a:latin typeface="Microsoft YaHei"/>
                <a:cs typeface="Microsoft YaHei"/>
              </a:rPr>
              <a:t> </a:t>
            </a:r>
            <a:r>
              <a:rPr sz="2400" spc="-5" dirty="0">
                <a:solidFill>
                  <a:srgbClr val="171717"/>
                </a:solidFill>
                <a:latin typeface="Microsoft YaHei"/>
                <a:cs typeface="Microsoft YaHei"/>
              </a:rPr>
              <a:t>2004</a:t>
            </a:r>
            <a:endParaRPr sz="2400">
              <a:latin typeface="Microsoft YaHei"/>
              <a:cs typeface="Microsoft YaHei"/>
            </a:endParaRPr>
          </a:p>
          <a:p>
            <a:pPr marL="697865" lvl="1" indent="-323215">
              <a:lnSpc>
                <a:spcPct val="100000"/>
              </a:lnSpc>
              <a:spcBef>
                <a:spcPts val="1030"/>
              </a:spcBef>
              <a:buClr>
                <a:srgbClr val="6FAC46"/>
              </a:buClr>
              <a:buFont typeface="Wingdings"/>
              <a:buChar char=""/>
              <a:tabLst>
                <a:tab pos="698500" algn="l"/>
              </a:tabLst>
            </a:pPr>
            <a:r>
              <a:rPr sz="2000" dirty="0">
                <a:solidFill>
                  <a:srgbClr val="171717"/>
                </a:solidFill>
                <a:latin typeface="Microsoft YaHei"/>
                <a:cs typeface="Microsoft YaHei"/>
              </a:rPr>
              <a:t>中译本：王书宁，许鋆</a:t>
            </a:r>
            <a:r>
              <a:rPr sz="2000" spc="-10" dirty="0">
                <a:solidFill>
                  <a:srgbClr val="171717"/>
                </a:solidFill>
                <a:latin typeface="Microsoft YaHei"/>
                <a:cs typeface="Microsoft YaHei"/>
              </a:rPr>
              <a:t>，</a:t>
            </a:r>
            <a:r>
              <a:rPr sz="2000" dirty="0">
                <a:solidFill>
                  <a:srgbClr val="171717"/>
                </a:solidFill>
                <a:latin typeface="Microsoft YaHei"/>
                <a:cs typeface="Microsoft YaHei"/>
              </a:rPr>
              <a:t>黄晓</a:t>
            </a:r>
            <a:r>
              <a:rPr sz="2000" spc="-10" dirty="0">
                <a:solidFill>
                  <a:srgbClr val="171717"/>
                </a:solidFill>
                <a:latin typeface="Microsoft YaHei"/>
                <a:cs typeface="Microsoft YaHei"/>
              </a:rPr>
              <a:t>霖</a:t>
            </a:r>
            <a:r>
              <a:rPr sz="2000" dirty="0">
                <a:solidFill>
                  <a:srgbClr val="171717"/>
                </a:solidFill>
                <a:latin typeface="Microsoft YaHei"/>
                <a:cs typeface="Microsoft YaHei"/>
              </a:rPr>
              <a:t>，凸</a:t>
            </a:r>
            <a:r>
              <a:rPr sz="2000" spc="-10" dirty="0">
                <a:solidFill>
                  <a:srgbClr val="171717"/>
                </a:solidFill>
                <a:latin typeface="Microsoft YaHei"/>
                <a:cs typeface="Microsoft YaHei"/>
              </a:rPr>
              <a:t>优</a:t>
            </a:r>
            <a:r>
              <a:rPr sz="2000" dirty="0">
                <a:solidFill>
                  <a:srgbClr val="171717"/>
                </a:solidFill>
                <a:latin typeface="Microsoft YaHei"/>
                <a:cs typeface="Microsoft YaHei"/>
              </a:rPr>
              <a:t>化，</a:t>
            </a:r>
            <a:r>
              <a:rPr sz="2000" spc="-10" dirty="0">
                <a:solidFill>
                  <a:srgbClr val="171717"/>
                </a:solidFill>
                <a:latin typeface="Microsoft YaHei"/>
                <a:cs typeface="Microsoft YaHei"/>
              </a:rPr>
              <a:t>清</a:t>
            </a:r>
            <a:r>
              <a:rPr sz="2000" dirty="0">
                <a:solidFill>
                  <a:srgbClr val="171717"/>
                </a:solidFill>
                <a:latin typeface="Microsoft YaHei"/>
                <a:cs typeface="Microsoft YaHei"/>
              </a:rPr>
              <a:t>华大</a:t>
            </a:r>
            <a:r>
              <a:rPr sz="2000" spc="-10" dirty="0">
                <a:solidFill>
                  <a:srgbClr val="171717"/>
                </a:solidFill>
                <a:latin typeface="Microsoft YaHei"/>
                <a:cs typeface="Microsoft YaHei"/>
              </a:rPr>
              <a:t>学</a:t>
            </a:r>
            <a:r>
              <a:rPr sz="2000" dirty="0">
                <a:solidFill>
                  <a:srgbClr val="171717"/>
                </a:solidFill>
                <a:latin typeface="Microsoft YaHei"/>
                <a:cs typeface="Microsoft YaHei"/>
              </a:rPr>
              <a:t>出版</a:t>
            </a:r>
            <a:r>
              <a:rPr sz="2000" spc="-10" dirty="0">
                <a:solidFill>
                  <a:srgbClr val="171717"/>
                </a:solidFill>
                <a:latin typeface="Microsoft YaHei"/>
                <a:cs typeface="Microsoft YaHei"/>
              </a:rPr>
              <a:t>社</a:t>
            </a:r>
            <a:r>
              <a:rPr sz="2000" spc="5" dirty="0">
                <a:solidFill>
                  <a:srgbClr val="171717"/>
                </a:solidFill>
                <a:latin typeface="Microsoft YaHei"/>
                <a:cs typeface="Microsoft YaHei"/>
              </a:rPr>
              <a:t>，</a:t>
            </a:r>
            <a:endParaRPr sz="2000">
              <a:latin typeface="Microsoft YaHei"/>
              <a:cs typeface="Microsoft YaHei"/>
            </a:endParaRPr>
          </a:p>
          <a:p>
            <a:pPr marL="697865">
              <a:lnSpc>
                <a:spcPct val="100000"/>
              </a:lnSpc>
              <a:spcBef>
                <a:spcPts val="965"/>
              </a:spcBef>
            </a:pPr>
            <a:r>
              <a:rPr sz="2000" dirty="0">
                <a:solidFill>
                  <a:srgbClr val="171717"/>
                </a:solidFill>
                <a:latin typeface="Microsoft YaHei"/>
                <a:cs typeface="Microsoft YaHei"/>
              </a:rPr>
              <a:t>2013</a:t>
            </a:r>
            <a:endParaRPr sz="2000">
              <a:latin typeface="Microsoft YaHei"/>
              <a:cs typeface="Microsoft YaHei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95A5275-8A91-A145-B891-0BB93A28B8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1800" y="-225647"/>
            <a:ext cx="2095500" cy="8001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161925"/>
            <a:ext cx="55118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高斯的对数似然与最小二乘</a:t>
            </a:r>
          </a:p>
        </p:txBody>
      </p:sp>
      <p:sp>
        <p:nvSpPr>
          <p:cNvPr id="3" name="object 3"/>
          <p:cNvSpPr/>
          <p:nvPr/>
        </p:nvSpPr>
        <p:spPr>
          <a:xfrm>
            <a:off x="1490267" y="1355326"/>
            <a:ext cx="5817312" cy="22184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204395" y="3825504"/>
            <a:ext cx="4010201" cy="67681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FBC762A-577E-5A47-A15B-99B514F9C3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8500" y="62664"/>
            <a:ext cx="2095500" cy="8001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4987CC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主题2</Template>
  <TotalTime>8</TotalTime>
  <Words>3025</Words>
  <Application>Microsoft Macintosh PowerPoint</Application>
  <PresentationFormat>全屏显示(16:9)</PresentationFormat>
  <Paragraphs>1076</Paragraphs>
  <Slides>82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82</vt:i4>
      </vt:variant>
    </vt:vector>
  </HeadingPairs>
  <TitlesOfParts>
    <vt:vector size="93" baseType="lpstr">
      <vt:lpstr>宋体</vt:lpstr>
      <vt:lpstr>Microsoft YaHei</vt:lpstr>
      <vt:lpstr>PMingLiU</vt:lpstr>
      <vt:lpstr>Arial</vt:lpstr>
      <vt:lpstr>Calibri</vt:lpstr>
      <vt:lpstr>MT Extra</vt:lpstr>
      <vt:lpstr>Symbol</vt:lpstr>
      <vt:lpstr>Times New Roman</vt:lpstr>
      <vt:lpstr>Verdana</vt:lpstr>
      <vt:lpstr>Wingdings</vt:lpstr>
      <vt:lpstr>Office Theme</vt:lpstr>
      <vt:lpstr>PowerPoint 演示文稿</vt:lpstr>
      <vt:lpstr>主要内容</vt:lpstr>
      <vt:lpstr>股价预测</vt:lpstr>
      <vt:lpstr>线性回归</vt:lpstr>
      <vt:lpstr>多个变量的情形</vt:lpstr>
      <vt:lpstr>使用极大似然估计解释最小二乘</vt:lpstr>
      <vt:lpstr>中心极限定理的意义</vt:lpstr>
      <vt:lpstr>似然函数</vt:lpstr>
      <vt:lpstr>高斯的对数似然与最小二乘</vt:lpstr>
      <vt:lpstr>话题：聊聊“假设”</vt:lpstr>
      <vt:lpstr>假设的内涵性</vt:lpstr>
      <vt:lpstr>假设的简化性</vt:lpstr>
      <vt:lpstr>假设的发散性</vt:lpstr>
      <vt:lpstr>θ的解析式的求解过程</vt:lpstr>
      <vt:lpstr>最小二乘意义下的参数最优解</vt:lpstr>
      <vt:lpstr>加入λ扰动后</vt:lpstr>
      <vt:lpstr>线性回归的复杂度惩罚因子</vt:lpstr>
      <vt:lpstr>正则项与防止过拟合</vt:lpstr>
      <vt:lpstr>正则化与稀疏</vt:lpstr>
      <vt:lpstr>L1-norm如何处理梯度？</vt:lpstr>
      <vt:lpstr>机器学习与数据使用</vt:lpstr>
      <vt:lpstr>Moore-Penrose广义逆矩阵(伪逆)</vt:lpstr>
      <vt:lpstr>SVD计算矩阵的广义逆</vt:lpstr>
      <vt:lpstr>梯度下降算法</vt:lpstr>
      <vt:lpstr>梯度方向</vt:lpstr>
      <vt:lpstr>批量梯度下降算法</vt:lpstr>
      <vt:lpstr>批量梯度下降图示</vt:lpstr>
      <vt:lpstr>随机梯度下降算法</vt:lpstr>
      <vt:lpstr>折中：mini-batch</vt:lpstr>
      <vt:lpstr>回归Code</vt:lpstr>
      <vt:lpstr>附：学习率Code</vt:lpstr>
      <vt:lpstr>线性回归、rate、Loss</vt:lpstr>
      <vt:lpstr>SGD与学习率</vt:lpstr>
      <vt:lpstr>随机梯度下降SGD</vt:lpstr>
      <vt:lpstr>批量与随机梯度下降</vt:lpstr>
      <vt:lpstr>线性回归的进一步分析</vt:lpstr>
      <vt:lpstr>Code</vt:lpstr>
      <vt:lpstr>线性回归</vt:lpstr>
      <vt:lpstr>线性回归</vt:lpstr>
      <vt:lpstr>特征选择</vt:lpstr>
      <vt:lpstr>超参与过拟合</vt:lpstr>
      <vt:lpstr>PowerPoint 演示文稿</vt:lpstr>
      <vt:lpstr>高阶系数与过拟合</vt:lpstr>
      <vt:lpstr>Coefficient of Determination</vt:lpstr>
      <vt:lpstr>TSS ≥ ESS + RSS</vt:lpstr>
      <vt:lpstr>局部加权回归</vt:lpstr>
      <vt:lpstr>局部加权线性回归</vt:lpstr>
      <vt:lpstr>权值的设置</vt:lpstr>
      <vt:lpstr>思考：用回归解决分类问题？</vt:lpstr>
      <vt:lpstr>线性回归-Logistic回归</vt:lpstr>
      <vt:lpstr>Logistic回归</vt:lpstr>
      <vt:lpstr>Logistic回归参数估计</vt:lpstr>
      <vt:lpstr>对数似然函数</vt:lpstr>
      <vt:lpstr>参数的迭代</vt:lpstr>
      <vt:lpstr>对数线性模型</vt:lpstr>
      <vt:lpstr>Logistic回归的损失函数</vt:lpstr>
      <vt:lpstr>Logistic回归的损失： yi 1,1</vt:lpstr>
      <vt:lpstr>分类：Logistic回归</vt:lpstr>
      <vt:lpstr>PowerPoint 演示文稿</vt:lpstr>
      <vt:lpstr>数据升维：“选取特征</vt:lpstr>
      <vt:lpstr>广义线性模型GLM</vt:lpstr>
      <vt:lpstr>Softmax回归</vt:lpstr>
      <vt:lpstr>Code</vt:lpstr>
      <vt:lpstr>Softmax分类</vt:lpstr>
      <vt:lpstr>特征选择</vt:lpstr>
      <vt:lpstr>骰子问题</vt:lpstr>
      <vt:lpstr>带约束的优化问题</vt:lpstr>
      <vt:lpstr>使用梯度下降计算Lagrange乘子</vt:lpstr>
      <vt:lpstr>预测结果</vt:lpstr>
      <vt:lpstr>目标函数的有效性</vt:lpstr>
      <vt:lpstr>数据显示</vt:lpstr>
      <vt:lpstr>拟合与预测</vt:lpstr>
      <vt:lpstr>小结</vt:lpstr>
      <vt:lpstr>鸢尾花数据集</vt:lpstr>
      <vt:lpstr>数据描述</vt:lpstr>
      <vt:lpstr>鸢尾花的分类</vt:lpstr>
      <vt:lpstr>波士顿房屋价格预测</vt:lpstr>
      <vt:lpstr>Elastic Net/LASSO的2阶特征预测</vt:lpstr>
      <vt:lpstr>北京市区域犯罪率分析</vt:lpstr>
      <vt:lpstr>北京市区域犯罪率分析</vt:lpstr>
      <vt:lpstr>总结和思考</vt:lpstr>
      <vt:lpstr>参考文献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zouwei</dc:creator>
  <cp:lastModifiedBy>邓 卓夫</cp:lastModifiedBy>
  <cp:revision>6</cp:revision>
  <dcterms:created xsi:type="dcterms:W3CDTF">2019-09-09T14:15:23Z</dcterms:created>
  <dcterms:modified xsi:type="dcterms:W3CDTF">2019-09-09T15:11:34Z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2018-01-24T00:00:00Z</vt:filetime>
  </property>
  <property fmtid="{D5CDD505-2E9C-101B-9397-08002B2CF9AE}" pid="3" name="Creator">
    <vt:lpwstr>Microsoft® PowerPoint® 2016</vt:lpwstr>
  </property>
  <property fmtid="{D5CDD505-2E9C-101B-9397-08002B2CF9AE}" pid="4" name="LastSaved">
    <vt:filetime>2019-09-09T00:00:00Z</vt:filetime>
  </property>
</Properties>
</file>